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 id="2147483662" r:id="rId2"/>
    <p:sldMasterId id="2147483675" r:id="rId3"/>
  </p:sldMasterIdLst>
  <p:notesMasterIdLst>
    <p:notesMasterId r:id="rId36"/>
  </p:notesMasterIdLst>
  <p:handoutMasterIdLst>
    <p:handoutMasterId r:id="rId37"/>
  </p:handoutMasterIdLst>
  <p:sldIdLst>
    <p:sldId id="446" r:id="rId4"/>
    <p:sldId id="486" r:id="rId5"/>
    <p:sldId id="487" r:id="rId6"/>
    <p:sldId id="428" r:id="rId7"/>
    <p:sldId id="489" r:id="rId8"/>
    <p:sldId id="440" r:id="rId9"/>
    <p:sldId id="441" r:id="rId10"/>
    <p:sldId id="429" r:id="rId11"/>
    <p:sldId id="430" r:id="rId12"/>
    <p:sldId id="488" r:id="rId13"/>
    <p:sldId id="431" r:id="rId14"/>
    <p:sldId id="449" r:id="rId15"/>
    <p:sldId id="452" r:id="rId16"/>
    <p:sldId id="453" r:id="rId17"/>
    <p:sldId id="444" r:id="rId18"/>
    <p:sldId id="445" r:id="rId19"/>
    <p:sldId id="454" r:id="rId20"/>
    <p:sldId id="437" r:id="rId21"/>
    <p:sldId id="436" r:id="rId22"/>
    <p:sldId id="442" r:id="rId23"/>
    <p:sldId id="470" r:id="rId24"/>
    <p:sldId id="456" r:id="rId25"/>
    <p:sldId id="458" r:id="rId26"/>
    <p:sldId id="467" r:id="rId27"/>
    <p:sldId id="476" r:id="rId28"/>
    <p:sldId id="477" r:id="rId29"/>
    <p:sldId id="478" r:id="rId30"/>
    <p:sldId id="479" r:id="rId31"/>
    <p:sldId id="481" r:id="rId32"/>
    <p:sldId id="482" r:id="rId33"/>
    <p:sldId id="483" r:id="rId34"/>
    <p:sldId id="484" r:id="rId35"/>
  </p:sldIdLst>
  <p:sldSz cx="9144000" cy="6858000" type="screen4x3"/>
  <p:notesSz cx="7315200" cy="9601200"/>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FF00"/>
    <a:srgbClr val="000000"/>
    <a:srgbClr val="CC3300"/>
    <a:srgbClr val="27C6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620"/>
    <p:restoredTop sz="94660"/>
  </p:normalViewPr>
  <p:slideViewPr>
    <p:cSldViewPr>
      <p:cViewPr>
        <p:scale>
          <a:sx n="89" d="100"/>
          <a:sy n="89" d="100"/>
        </p:scale>
        <p:origin x="-62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4D1FBCC3-495C-4383-A0C1-1543C374FE48}" type="datetimeFigureOut">
              <a:rPr lang="en-US" smtClean="0"/>
              <a:pPr/>
              <a:t>1/9/2017</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DC6FEA2A-C1B9-4A30-ABE0-A707999B883F}" type="slidenum">
              <a:rPr lang="en-US" smtClean="0"/>
              <a:pPr/>
              <a:t>‹#›</a:t>
            </a:fld>
            <a:endParaRPr lang="en-US"/>
          </a:p>
        </p:txBody>
      </p:sp>
    </p:spTree>
    <p:extLst>
      <p:ext uri="{BB962C8B-B14F-4D97-AF65-F5344CB8AC3E}">
        <p14:creationId xmlns:p14="http://schemas.microsoft.com/office/powerpoint/2010/main" val="21817845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1906"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a:lvl1pPr>
          </a:lstStyle>
          <a:p>
            <a:endParaRPr lang="en-ZA"/>
          </a:p>
        </p:txBody>
      </p:sp>
      <p:sp>
        <p:nvSpPr>
          <p:cNvPr id="251907"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lvl1pPr>
          </a:lstStyle>
          <a:p>
            <a:endParaRPr lang="en-ZA"/>
          </a:p>
        </p:txBody>
      </p:sp>
      <p:sp>
        <p:nvSpPr>
          <p:cNvPr id="251908"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251909"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ZA" smtClean="0"/>
              <a:t>Click to edit Master text styles</a:t>
            </a:r>
          </a:p>
          <a:p>
            <a:pPr lvl="1"/>
            <a:r>
              <a:rPr lang="en-ZA" smtClean="0"/>
              <a:t>Second level</a:t>
            </a:r>
          </a:p>
          <a:p>
            <a:pPr lvl="2"/>
            <a:r>
              <a:rPr lang="en-ZA" smtClean="0"/>
              <a:t>Third level</a:t>
            </a:r>
          </a:p>
          <a:p>
            <a:pPr lvl="3"/>
            <a:r>
              <a:rPr lang="en-ZA" smtClean="0"/>
              <a:t>Fourth level</a:t>
            </a:r>
          </a:p>
          <a:p>
            <a:pPr lvl="4"/>
            <a:r>
              <a:rPr lang="en-ZA" smtClean="0"/>
              <a:t>Fifth level</a:t>
            </a:r>
          </a:p>
        </p:txBody>
      </p:sp>
      <p:sp>
        <p:nvSpPr>
          <p:cNvPr id="251910"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a:lvl1pPr>
          </a:lstStyle>
          <a:p>
            <a:endParaRPr lang="en-ZA"/>
          </a:p>
        </p:txBody>
      </p:sp>
      <p:sp>
        <p:nvSpPr>
          <p:cNvPr id="251911"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lvl1pPr>
          </a:lstStyle>
          <a:p>
            <a:fld id="{38FAB0AF-42B1-4050-A550-CD28FFF648EF}" type="slidenum">
              <a:rPr lang="en-ZA"/>
              <a:pPr/>
              <a:t>‹#›</a:t>
            </a:fld>
            <a:endParaRPr lang="en-ZA"/>
          </a:p>
        </p:txBody>
      </p:sp>
    </p:spTree>
    <p:extLst>
      <p:ext uri="{BB962C8B-B14F-4D97-AF65-F5344CB8AC3E}">
        <p14:creationId xmlns:p14="http://schemas.microsoft.com/office/powerpoint/2010/main" val="359256636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2E086DE2-0945-4242-859C-9230CDBA57DE}" type="slidenum">
              <a:rPr lang="en-US"/>
              <a:pPr/>
              <a:t>13</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1419A9AF-2BFA-B34D-93FF-79DF9CAD29BC}" type="slidenum">
              <a:rPr lang="en-US"/>
              <a:pPr/>
              <a:t>14</a:t>
            </a:fld>
            <a:endParaRPr lang="en-US"/>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41327448-01A9-40AB-BD49-BF8A37073640}" type="slidenum">
              <a:rPr lang="en-US" smtClean="0"/>
              <a:pPr/>
              <a:t>21</a:t>
            </a:fld>
            <a:endParaRPr lang="en-US" smtClean="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3942B42D-5B7C-6F4D-A89B-D911CDC010D4}" type="slidenum">
              <a:rPr lang="en-US"/>
              <a:pPr/>
              <a:t>22</a:t>
            </a:fld>
            <a:endParaRPr lang="en-US"/>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6F6B88C3-622C-4E64-81E1-840ABC88B461}" type="slidenum">
              <a:rPr lang="en-US" smtClean="0"/>
              <a:pPr/>
              <a:t>26</a:t>
            </a:fld>
            <a:endParaRPr lang="en-US" smtClean="0"/>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0E869EEE-C46D-47B1-97D7-AC4F1B1CD887}" type="slidenum">
              <a:rPr lang="en-US" smtClean="0"/>
              <a:pPr/>
              <a:t>32</a:t>
            </a:fld>
            <a:endParaRPr lang="en-US" smtClean="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074" name="Rectangle 2"/>
          <p:cNvSpPr>
            <a:spLocks noChangeArrowheads="1"/>
          </p:cNvSpPr>
          <p:nvPr/>
        </p:nvSpPr>
        <p:spPr bwMode="ltGray">
          <a:xfrm>
            <a:off x="0" y="0"/>
            <a:ext cx="825500" cy="6858000"/>
          </a:xfrm>
          <a:prstGeom prst="rect">
            <a:avLst/>
          </a:prstGeom>
          <a:solidFill>
            <a:schemeClr val="tx2">
              <a:alpha val="50000"/>
            </a:schemeClr>
          </a:solidFill>
          <a:ln w="9525">
            <a:noFill/>
            <a:miter lim="800000"/>
            <a:headEnd/>
            <a:tailEnd/>
          </a:ln>
        </p:spPr>
        <p:txBody>
          <a:bodyPr wrap="none" anchor="ctr"/>
          <a:lstStyle/>
          <a:p>
            <a:endParaRPr lang="en-US"/>
          </a:p>
        </p:txBody>
      </p:sp>
      <p:sp>
        <p:nvSpPr>
          <p:cNvPr id="3075" name="Rectangle 3"/>
          <p:cNvSpPr>
            <a:spLocks noGrp="1" noChangeArrowheads="1"/>
          </p:cNvSpPr>
          <p:nvPr>
            <p:ph type="ctrTitle"/>
          </p:nvPr>
        </p:nvSpPr>
        <p:spPr>
          <a:xfrm>
            <a:off x="685800" y="2133600"/>
            <a:ext cx="7772400" cy="1143000"/>
          </a:xfrm>
        </p:spPr>
        <p:txBody>
          <a:bodyPr/>
          <a:lstStyle>
            <a:lvl1pPr>
              <a:defRPr/>
            </a:lvl1pPr>
          </a:lstStyle>
          <a:p>
            <a:r>
              <a:rPr lang="en-US" altLang="en-US"/>
              <a:t>Click to edit Master title style</a:t>
            </a:r>
          </a:p>
        </p:txBody>
      </p:sp>
      <p:sp>
        <p:nvSpPr>
          <p:cNvPr id="3076" name="Rectangle 4"/>
          <p:cNvSpPr>
            <a:spLocks noGrp="1" noChangeArrowheads="1"/>
          </p:cNvSpPr>
          <p:nvPr>
            <p:ph type="subTitle" idx="1"/>
          </p:nvPr>
        </p:nvSpPr>
        <p:spPr>
          <a:xfrm>
            <a:off x="1447800" y="3886200"/>
            <a:ext cx="6400800" cy="1752600"/>
          </a:xfrm>
        </p:spPr>
        <p:txBody>
          <a:bodyPr/>
          <a:lstStyle>
            <a:lvl1pPr marL="0" indent="0" algn="ctr">
              <a:buFont typeface="Monotype Sorts" charset="2"/>
              <a:buNone/>
              <a:defRPr/>
            </a:lvl1pPr>
          </a:lstStyle>
          <a:p>
            <a:r>
              <a:rPr lang="en-US" altLang="en-US"/>
              <a:t>Click to edit Master subtitle style</a:t>
            </a:r>
          </a:p>
        </p:txBody>
      </p:sp>
      <p:sp>
        <p:nvSpPr>
          <p:cNvPr id="3077" name="Rectangle 5"/>
          <p:cNvSpPr>
            <a:spLocks noGrp="1" noChangeArrowheads="1"/>
          </p:cNvSpPr>
          <p:nvPr>
            <p:ph type="dt" sz="half" idx="2"/>
          </p:nvPr>
        </p:nvSpPr>
        <p:spPr/>
        <p:txBody>
          <a:bodyPr/>
          <a:lstStyle>
            <a:lvl1pPr>
              <a:defRPr>
                <a:solidFill>
                  <a:srgbClr val="CCECFF"/>
                </a:solidFill>
              </a:defRPr>
            </a:lvl1pPr>
          </a:lstStyle>
          <a:p>
            <a:endParaRPr lang="en-US" altLang="en-US"/>
          </a:p>
        </p:txBody>
      </p:sp>
      <p:sp>
        <p:nvSpPr>
          <p:cNvPr id="3078" name="Rectangle 6"/>
          <p:cNvSpPr>
            <a:spLocks noGrp="1" noChangeArrowheads="1"/>
          </p:cNvSpPr>
          <p:nvPr>
            <p:ph type="ftr" sz="quarter" idx="3"/>
          </p:nvPr>
        </p:nvSpPr>
        <p:spPr/>
        <p:txBody>
          <a:bodyPr/>
          <a:lstStyle>
            <a:lvl1pPr>
              <a:defRPr>
                <a:solidFill>
                  <a:srgbClr val="CCECFF"/>
                </a:solidFill>
              </a:defRPr>
            </a:lvl1pPr>
          </a:lstStyle>
          <a:p>
            <a:endParaRPr lang="en-US" altLang="en-US"/>
          </a:p>
        </p:txBody>
      </p:sp>
      <p:sp>
        <p:nvSpPr>
          <p:cNvPr id="3079" name="Rectangle 7"/>
          <p:cNvSpPr>
            <a:spLocks noGrp="1" noChangeArrowheads="1"/>
          </p:cNvSpPr>
          <p:nvPr>
            <p:ph type="sldNum" sz="quarter" idx="4"/>
          </p:nvPr>
        </p:nvSpPr>
        <p:spPr/>
        <p:txBody>
          <a:bodyPr/>
          <a:lstStyle>
            <a:lvl1pPr>
              <a:defRPr>
                <a:solidFill>
                  <a:srgbClr val="CCECFF"/>
                </a:solidFill>
              </a:defRPr>
            </a:lvl1pPr>
          </a:lstStyle>
          <a:p>
            <a:fld id="{024FCD3D-65C5-4EEB-90B6-093119A8A3E9}" type="slidenum">
              <a:rPr lang="en-US" altLang="en-US"/>
              <a:pPr/>
              <a:t>‹#›</a:t>
            </a:fld>
            <a:endParaRPr lang="en-US" altLang="en-US"/>
          </a:p>
        </p:txBody>
      </p:sp>
      <p:sp>
        <p:nvSpPr>
          <p:cNvPr id="3080" name="Rectangle 8"/>
          <p:cNvSpPr>
            <a:spLocks noChangeArrowheads="1"/>
          </p:cNvSpPr>
          <p:nvPr/>
        </p:nvSpPr>
        <p:spPr bwMode="ltGray">
          <a:xfrm>
            <a:off x="0" y="3543300"/>
            <a:ext cx="3343275" cy="122238"/>
          </a:xfrm>
          <a:prstGeom prst="rect">
            <a:avLst/>
          </a:prstGeom>
          <a:solidFill>
            <a:schemeClr val="bg2">
              <a:alpha val="50000"/>
            </a:schemeClr>
          </a:solidFill>
          <a:ln w="9525">
            <a:noFill/>
            <a:miter lim="800000"/>
            <a:headEnd/>
            <a:tailEnd/>
          </a:ln>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1"/>
                                  </p:stCondLst>
                                  <p:childTnLst>
                                    <p:set>
                                      <p:cBhvr>
                                        <p:cTn id="6" dur="1" fill="hold">
                                          <p:stCondLst>
                                            <p:cond delay="0"/>
                                          </p:stCondLst>
                                        </p:cTn>
                                        <p:tgtEl>
                                          <p:spTgt spid="3074"/>
                                        </p:tgtEl>
                                        <p:attrNameLst>
                                          <p:attrName>style.visibility</p:attrName>
                                        </p:attrNameLst>
                                      </p:cBhvr>
                                      <p:to>
                                        <p:strVal val="visible"/>
                                      </p:to>
                                    </p:set>
                                    <p:animEffect transition="in" filter="wipe(up)">
                                      <p:cBhvr>
                                        <p:cTn id="7" dur="500"/>
                                        <p:tgtEl>
                                          <p:spTgt spid="3074"/>
                                        </p:tgtEl>
                                      </p:cBhvr>
                                    </p:animEffect>
                                  </p:childTnLst>
                                </p:cTn>
                              </p:par>
                            </p:childTnLst>
                          </p:cTn>
                        </p:par>
                        <p:par>
                          <p:cTn id="8" fill="hold">
                            <p:stCondLst>
                              <p:cond delay="501"/>
                            </p:stCondLst>
                            <p:childTnLst>
                              <p:par>
                                <p:cTn id="9" presetID="22" presetClass="entr" presetSubtype="2" fill="hold" grpId="0" nodeType="afterEffect">
                                  <p:stCondLst>
                                    <p:cond delay="2"/>
                                  </p:stCondLst>
                                  <p:childTnLst>
                                    <p:set>
                                      <p:cBhvr>
                                        <p:cTn id="10" dur="1" fill="hold">
                                          <p:stCondLst>
                                            <p:cond delay="0"/>
                                          </p:stCondLst>
                                        </p:cTn>
                                        <p:tgtEl>
                                          <p:spTgt spid="3080"/>
                                        </p:tgtEl>
                                        <p:attrNameLst>
                                          <p:attrName>style.visibility</p:attrName>
                                        </p:attrNameLst>
                                      </p:cBhvr>
                                      <p:to>
                                        <p:strVal val="visible"/>
                                      </p:to>
                                    </p:set>
                                    <p:animEffect transition="in" filter="wipe(right)">
                                      <p:cBhvr>
                                        <p:cTn id="11" dur="500"/>
                                        <p:tgtEl>
                                          <p:spTgt spid="3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animBg="1"/>
      <p:bldP spid="3080"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9E66C30A-26B7-4659-8D14-D81346F3E2E7}" type="slidenum">
              <a:rPr lang="en-US" altLang="en-US"/>
              <a:pPr/>
              <a:t>‹#›</a:t>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00800" y="457200"/>
            <a:ext cx="2057400" cy="5638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28600" y="457200"/>
            <a:ext cx="60198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A7648370-ED30-4133-B66E-6A2F1A153C1A}" type="slidenum">
              <a:rPr lang="en-US" altLang="en-US"/>
              <a:pPr/>
              <a:t>‹#›</a:t>
            </a:fld>
            <a:endParaRPr lang="en-US"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4572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41148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685800" y="6248400"/>
            <a:ext cx="1905000" cy="457200"/>
          </a:xfrm>
        </p:spPr>
        <p:txBody>
          <a:bodyPr/>
          <a:lstStyle>
            <a:lvl1pPr>
              <a:defRPr/>
            </a:lvl1pPr>
          </a:lstStyle>
          <a:p>
            <a:endParaRPr lang="en-US" altLang="en-US"/>
          </a:p>
        </p:txBody>
      </p:sp>
      <p:sp>
        <p:nvSpPr>
          <p:cNvPr id="7" name="Footer Placeholder 6"/>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Slide Number Placeholder 7"/>
          <p:cNvSpPr>
            <a:spLocks noGrp="1"/>
          </p:cNvSpPr>
          <p:nvPr>
            <p:ph type="sldNum" sz="quarter" idx="12"/>
          </p:nvPr>
        </p:nvSpPr>
        <p:spPr>
          <a:xfrm>
            <a:off x="6553200" y="6248400"/>
            <a:ext cx="1905000" cy="457200"/>
          </a:xfrm>
        </p:spPr>
        <p:txBody>
          <a:bodyPr/>
          <a:lstStyle>
            <a:lvl1pPr>
              <a:defRPr/>
            </a:lvl1pPr>
          </a:lstStyle>
          <a:p>
            <a:fld id="{26D23F69-D8E8-4977-8F08-D8C20E9F2D7E}" type="slidenum">
              <a:rPr lang="en-US" altLang="en-US"/>
              <a:pPr/>
              <a:t>‹#›</a:t>
            </a:fld>
            <a:endParaRPr lang="en-US"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Z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ZA"/>
          </a:p>
        </p:txBody>
      </p:sp>
      <p:sp>
        <p:nvSpPr>
          <p:cNvPr id="4" name="Date Placeholder 3"/>
          <p:cNvSpPr>
            <a:spLocks noGrp="1"/>
          </p:cNvSpPr>
          <p:nvPr>
            <p:ph type="dt" sz="half" idx="10"/>
          </p:nvPr>
        </p:nvSpPr>
        <p:spPr/>
        <p:txBody>
          <a:bodyPr/>
          <a:lstStyle/>
          <a:p>
            <a:fld id="{510DC233-16DA-452F-9454-E2FDA71DAC83}" type="datetimeFigureOut">
              <a:rPr lang="en-ZA" smtClean="0">
                <a:solidFill>
                  <a:prstClr val="black">
                    <a:tint val="75000"/>
                  </a:prstClr>
                </a:solidFill>
              </a:rPr>
              <a:pPr/>
              <a:t>2017/01/09</a:t>
            </a:fld>
            <a:endParaRPr lang="en-ZA">
              <a:solidFill>
                <a:prstClr val="black">
                  <a:tint val="75000"/>
                </a:prstClr>
              </a:solidFill>
            </a:endParaRPr>
          </a:p>
        </p:txBody>
      </p:sp>
      <p:sp>
        <p:nvSpPr>
          <p:cNvPr id="5" name="Footer Placeholder 4"/>
          <p:cNvSpPr>
            <a:spLocks noGrp="1"/>
          </p:cNvSpPr>
          <p:nvPr>
            <p:ph type="ftr" sz="quarter" idx="11"/>
          </p:nvPr>
        </p:nvSpPr>
        <p:spPr/>
        <p:txBody>
          <a:bodyPr/>
          <a:lstStyle/>
          <a:p>
            <a:endParaRPr lang="en-ZA">
              <a:solidFill>
                <a:prstClr val="black">
                  <a:tint val="75000"/>
                </a:prstClr>
              </a:solidFill>
            </a:endParaRPr>
          </a:p>
        </p:txBody>
      </p:sp>
      <p:sp>
        <p:nvSpPr>
          <p:cNvPr id="6" name="Slide Number Placeholder 5"/>
          <p:cNvSpPr>
            <a:spLocks noGrp="1"/>
          </p:cNvSpPr>
          <p:nvPr>
            <p:ph type="sldNum" sz="quarter" idx="12"/>
          </p:nvPr>
        </p:nvSpPr>
        <p:spPr/>
        <p:txBody>
          <a:bodyPr/>
          <a:lstStyle/>
          <a:p>
            <a:fld id="{2EC7DA80-ECAE-40C1-B93E-0299FEC3058F}" type="slidenum">
              <a:rPr lang="en-ZA" smtClean="0">
                <a:solidFill>
                  <a:prstClr val="black">
                    <a:tint val="75000"/>
                  </a:prstClr>
                </a:solidFill>
              </a:rPr>
              <a:pPr/>
              <a:t>‹#›</a:t>
            </a:fld>
            <a:endParaRPr lang="en-ZA">
              <a:solidFill>
                <a:prstClr val="black">
                  <a:tint val="75000"/>
                </a:prstClr>
              </a:solidFill>
            </a:endParaRPr>
          </a:p>
        </p:txBody>
      </p:sp>
    </p:spTree>
    <p:extLst>
      <p:ext uri="{BB962C8B-B14F-4D97-AF65-F5344CB8AC3E}">
        <p14:creationId xmlns:p14="http://schemas.microsoft.com/office/powerpoint/2010/main" val="27816493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10"/>
          </p:nvPr>
        </p:nvSpPr>
        <p:spPr/>
        <p:txBody>
          <a:bodyPr/>
          <a:lstStyle/>
          <a:p>
            <a:fld id="{510DC233-16DA-452F-9454-E2FDA71DAC83}" type="datetimeFigureOut">
              <a:rPr lang="en-ZA" smtClean="0">
                <a:solidFill>
                  <a:prstClr val="black">
                    <a:tint val="75000"/>
                  </a:prstClr>
                </a:solidFill>
              </a:rPr>
              <a:pPr/>
              <a:t>2017/01/09</a:t>
            </a:fld>
            <a:endParaRPr lang="en-ZA">
              <a:solidFill>
                <a:prstClr val="black">
                  <a:tint val="75000"/>
                </a:prstClr>
              </a:solidFill>
            </a:endParaRPr>
          </a:p>
        </p:txBody>
      </p:sp>
      <p:sp>
        <p:nvSpPr>
          <p:cNvPr id="5" name="Footer Placeholder 4"/>
          <p:cNvSpPr>
            <a:spLocks noGrp="1"/>
          </p:cNvSpPr>
          <p:nvPr>
            <p:ph type="ftr" sz="quarter" idx="11"/>
          </p:nvPr>
        </p:nvSpPr>
        <p:spPr/>
        <p:txBody>
          <a:bodyPr/>
          <a:lstStyle/>
          <a:p>
            <a:endParaRPr lang="en-ZA">
              <a:solidFill>
                <a:prstClr val="black">
                  <a:tint val="75000"/>
                </a:prstClr>
              </a:solidFill>
            </a:endParaRPr>
          </a:p>
        </p:txBody>
      </p:sp>
      <p:sp>
        <p:nvSpPr>
          <p:cNvPr id="6" name="Slide Number Placeholder 5"/>
          <p:cNvSpPr>
            <a:spLocks noGrp="1"/>
          </p:cNvSpPr>
          <p:nvPr>
            <p:ph type="sldNum" sz="quarter" idx="12"/>
          </p:nvPr>
        </p:nvSpPr>
        <p:spPr/>
        <p:txBody>
          <a:bodyPr/>
          <a:lstStyle/>
          <a:p>
            <a:fld id="{2EC7DA80-ECAE-40C1-B93E-0299FEC3058F}" type="slidenum">
              <a:rPr lang="en-ZA" smtClean="0">
                <a:solidFill>
                  <a:prstClr val="black">
                    <a:tint val="75000"/>
                  </a:prstClr>
                </a:solidFill>
              </a:rPr>
              <a:pPr/>
              <a:t>‹#›</a:t>
            </a:fld>
            <a:endParaRPr lang="en-ZA">
              <a:solidFill>
                <a:prstClr val="black">
                  <a:tint val="75000"/>
                </a:prstClr>
              </a:solidFill>
            </a:endParaRPr>
          </a:p>
        </p:txBody>
      </p:sp>
    </p:spTree>
    <p:extLst>
      <p:ext uri="{BB962C8B-B14F-4D97-AF65-F5344CB8AC3E}">
        <p14:creationId xmlns:p14="http://schemas.microsoft.com/office/powerpoint/2010/main" val="1872239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Z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10DC233-16DA-452F-9454-E2FDA71DAC83}" type="datetimeFigureOut">
              <a:rPr lang="en-ZA" smtClean="0">
                <a:solidFill>
                  <a:prstClr val="black">
                    <a:tint val="75000"/>
                  </a:prstClr>
                </a:solidFill>
              </a:rPr>
              <a:pPr/>
              <a:t>2017/01/09</a:t>
            </a:fld>
            <a:endParaRPr lang="en-ZA">
              <a:solidFill>
                <a:prstClr val="black">
                  <a:tint val="75000"/>
                </a:prstClr>
              </a:solidFill>
            </a:endParaRPr>
          </a:p>
        </p:txBody>
      </p:sp>
      <p:sp>
        <p:nvSpPr>
          <p:cNvPr id="5" name="Footer Placeholder 4"/>
          <p:cNvSpPr>
            <a:spLocks noGrp="1"/>
          </p:cNvSpPr>
          <p:nvPr>
            <p:ph type="ftr" sz="quarter" idx="11"/>
          </p:nvPr>
        </p:nvSpPr>
        <p:spPr/>
        <p:txBody>
          <a:bodyPr/>
          <a:lstStyle/>
          <a:p>
            <a:endParaRPr lang="en-ZA">
              <a:solidFill>
                <a:prstClr val="black">
                  <a:tint val="75000"/>
                </a:prstClr>
              </a:solidFill>
            </a:endParaRPr>
          </a:p>
        </p:txBody>
      </p:sp>
      <p:sp>
        <p:nvSpPr>
          <p:cNvPr id="6" name="Slide Number Placeholder 5"/>
          <p:cNvSpPr>
            <a:spLocks noGrp="1"/>
          </p:cNvSpPr>
          <p:nvPr>
            <p:ph type="sldNum" sz="quarter" idx="12"/>
          </p:nvPr>
        </p:nvSpPr>
        <p:spPr/>
        <p:txBody>
          <a:bodyPr/>
          <a:lstStyle/>
          <a:p>
            <a:fld id="{2EC7DA80-ECAE-40C1-B93E-0299FEC3058F}" type="slidenum">
              <a:rPr lang="en-ZA" smtClean="0">
                <a:solidFill>
                  <a:prstClr val="black">
                    <a:tint val="75000"/>
                  </a:prstClr>
                </a:solidFill>
              </a:rPr>
              <a:pPr/>
              <a:t>‹#›</a:t>
            </a:fld>
            <a:endParaRPr lang="en-ZA">
              <a:solidFill>
                <a:prstClr val="black">
                  <a:tint val="75000"/>
                </a:prstClr>
              </a:solidFill>
            </a:endParaRPr>
          </a:p>
        </p:txBody>
      </p:sp>
    </p:spTree>
    <p:extLst>
      <p:ext uri="{BB962C8B-B14F-4D97-AF65-F5344CB8AC3E}">
        <p14:creationId xmlns:p14="http://schemas.microsoft.com/office/powerpoint/2010/main" val="540972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Date Placeholder 4"/>
          <p:cNvSpPr>
            <a:spLocks noGrp="1"/>
          </p:cNvSpPr>
          <p:nvPr>
            <p:ph type="dt" sz="half" idx="10"/>
          </p:nvPr>
        </p:nvSpPr>
        <p:spPr/>
        <p:txBody>
          <a:bodyPr/>
          <a:lstStyle/>
          <a:p>
            <a:fld id="{510DC233-16DA-452F-9454-E2FDA71DAC83}" type="datetimeFigureOut">
              <a:rPr lang="en-ZA" smtClean="0">
                <a:solidFill>
                  <a:prstClr val="black">
                    <a:tint val="75000"/>
                  </a:prstClr>
                </a:solidFill>
              </a:rPr>
              <a:pPr/>
              <a:t>2017/01/09</a:t>
            </a:fld>
            <a:endParaRPr lang="en-ZA">
              <a:solidFill>
                <a:prstClr val="black">
                  <a:tint val="75000"/>
                </a:prstClr>
              </a:solidFill>
            </a:endParaRPr>
          </a:p>
        </p:txBody>
      </p:sp>
      <p:sp>
        <p:nvSpPr>
          <p:cNvPr id="6" name="Footer Placeholder 5"/>
          <p:cNvSpPr>
            <a:spLocks noGrp="1"/>
          </p:cNvSpPr>
          <p:nvPr>
            <p:ph type="ftr" sz="quarter" idx="11"/>
          </p:nvPr>
        </p:nvSpPr>
        <p:spPr/>
        <p:txBody>
          <a:bodyPr/>
          <a:lstStyle/>
          <a:p>
            <a:endParaRPr lang="en-ZA">
              <a:solidFill>
                <a:prstClr val="black">
                  <a:tint val="75000"/>
                </a:prstClr>
              </a:solidFill>
            </a:endParaRPr>
          </a:p>
        </p:txBody>
      </p:sp>
      <p:sp>
        <p:nvSpPr>
          <p:cNvPr id="7" name="Slide Number Placeholder 6"/>
          <p:cNvSpPr>
            <a:spLocks noGrp="1"/>
          </p:cNvSpPr>
          <p:nvPr>
            <p:ph type="sldNum" sz="quarter" idx="12"/>
          </p:nvPr>
        </p:nvSpPr>
        <p:spPr/>
        <p:txBody>
          <a:bodyPr/>
          <a:lstStyle/>
          <a:p>
            <a:fld id="{2EC7DA80-ECAE-40C1-B93E-0299FEC3058F}" type="slidenum">
              <a:rPr lang="en-ZA" smtClean="0">
                <a:solidFill>
                  <a:prstClr val="black">
                    <a:tint val="75000"/>
                  </a:prstClr>
                </a:solidFill>
              </a:rPr>
              <a:pPr/>
              <a:t>‹#›</a:t>
            </a:fld>
            <a:endParaRPr lang="en-ZA">
              <a:solidFill>
                <a:prstClr val="black">
                  <a:tint val="75000"/>
                </a:prstClr>
              </a:solidFill>
            </a:endParaRPr>
          </a:p>
        </p:txBody>
      </p:sp>
    </p:spTree>
    <p:extLst>
      <p:ext uri="{BB962C8B-B14F-4D97-AF65-F5344CB8AC3E}">
        <p14:creationId xmlns:p14="http://schemas.microsoft.com/office/powerpoint/2010/main" val="4847338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Z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7" name="Date Placeholder 6"/>
          <p:cNvSpPr>
            <a:spLocks noGrp="1"/>
          </p:cNvSpPr>
          <p:nvPr>
            <p:ph type="dt" sz="half" idx="10"/>
          </p:nvPr>
        </p:nvSpPr>
        <p:spPr/>
        <p:txBody>
          <a:bodyPr/>
          <a:lstStyle/>
          <a:p>
            <a:fld id="{510DC233-16DA-452F-9454-E2FDA71DAC83}" type="datetimeFigureOut">
              <a:rPr lang="en-ZA" smtClean="0">
                <a:solidFill>
                  <a:prstClr val="black">
                    <a:tint val="75000"/>
                  </a:prstClr>
                </a:solidFill>
              </a:rPr>
              <a:pPr/>
              <a:t>2017/01/09</a:t>
            </a:fld>
            <a:endParaRPr lang="en-ZA">
              <a:solidFill>
                <a:prstClr val="black">
                  <a:tint val="75000"/>
                </a:prstClr>
              </a:solidFill>
            </a:endParaRPr>
          </a:p>
        </p:txBody>
      </p:sp>
      <p:sp>
        <p:nvSpPr>
          <p:cNvPr id="8" name="Footer Placeholder 7"/>
          <p:cNvSpPr>
            <a:spLocks noGrp="1"/>
          </p:cNvSpPr>
          <p:nvPr>
            <p:ph type="ftr" sz="quarter" idx="11"/>
          </p:nvPr>
        </p:nvSpPr>
        <p:spPr/>
        <p:txBody>
          <a:bodyPr/>
          <a:lstStyle/>
          <a:p>
            <a:endParaRPr lang="en-ZA">
              <a:solidFill>
                <a:prstClr val="black">
                  <a:tint val="75000"/>
                </a:prstClr>
              </a:solidFill>
            </a:endParaRPr>
          </a:p>
        </p:txBody>
      </p:sp>
      <p:sp>
        <p:nvSpPr>
          <p:cNvPr id="9" name="Slide Number Placeholder 8"/>
          <p:cNvSpPr>
            <a:spLocks noGrp="1"/>
          </p:cNvSpPr>
          <p:nvPr>
            <p:ph type="sldNum" sz="quarter" idx="12"/>
          </p:nvPr>
        </p:nvSpPr>
        <p:spPr/>
        <p:txBody>
          <a:bodyPr/>
          <a:lstStyle/>
          <a:p>
            <a:fld id="{2EC7DA80-ECAE-40C1-B93E-0299FEC3058F}" type="slidenum">
              <a:rPr lang="en-ZA" smtClean="0">
                <a:solidFill>
                  <a:prstClr val="black">
                    <a:tint val="75000"/>
                  </a:prstClr>
                </a:solidFill>
              </a:rPr>
              <a:pPr/>
              <a:t>‹#›</a:t>
            </a:fld>
            <a:endParaRPr lang="en-ZA">
              <a:solidFill>
                <a:prstClr val="black">
                  <a:tint val="75000"/>
                </a:prstClr>
              </a:solidFill>
            </a:endParaRPr>
          </a:p>
        </p:txBody>
      </p:sp>
    </p:spTree>
    <p:extLst>
      <p:ext uri="{BB962C8B-B14F-4D97-AF65-F5344CB8AC3E}">
        <p14:creationId xmlns:p14="http://schemas.microsoft.com/office/powerpoint/2010/main" val="11595258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Date Placeholder 2"/>
          <p:cNvSpPr>
            <a:spLocks noGrp="1"/>
          </p:cNvSpPr>
          <p:nvPr>
            <p:ph type="dt" sz="half" idx="10"/>
          </p:nvPr>
        </p:nvSpPr>
        <p:spPr/>
        <p:txBody>
          <a:bodyPr/>
          <a:lstStyle/>
          <a:p>
            <a:fld id="{510DC233-16DA-452F-9454-E2FDA71DAC83}" type="datetimeFigureOut">
              <a:rPr lang="en-ZA" smtClean="0">
                <a:solidFill>
                  <a:prstClr val="black">
                    <a:tint val="75000"/>
                  </a:prstClr>
                </a:solidFill>
              </a:rPr>
              <a:pPr/>
              <a:t>2017/01/09</a:t>
            </a:fld>
            <a:endParaRPr lang="en-ZA">
              <a:solidFill>
                <a:prstClr val="black">
                  <a:tint val="75000"/>
                </a:prstClr>
              </a:solidFill>
            </a:endParaRPr>
          </a:p>
        </p:txBody>
      </p:sp>
      <p:sp>
        <p:nvSpPr>
          <p:cNvPr id="4" name="Footer Placeholder 3"/>
          <p:cNvSpPr>
            <a:spLocks noGrp="1"/>
          </p:cNvSpPr>
          <p:nvPr>
            <p:ph type="ftr" sz="quarter" idx="11"/>
          </p:nvPr>
        </p:nvSpPr>
        <p:spPr/>
        <p:txBody>
          <a:bodyPr/>
          <a:lstStyle/>
          <a:p>
            <a:endParaRPr lang="en-ZA">
              <a:solidFill>
                <a:prstClr val="black">
                  <a:tint val="75000"/>
                </a:prstClr>
              </a:solidFill>
            </a:endParaRPr>
          </a:p>
        </p:txBody>
      </p:sp>
      <p:sp>
        <p:nvSpPr>
          <p:cNvPr id="5" name="Slide Number Placeholder 4"/>
          <p:cNvSpPr>
            <a:spLocks noGrp="1"/>
          </p:cNvSpPr>
          <p:nvPr>
            <p:ph type="sldNum" sz="quarter" idx="12"/>
          </p:nvPr>
        </p:nvSpPr>
        <p:spPr/>
        <p:txBody>
          <a:bodyPr/>
          <a:lstStyle/>
          <a:p>
            <a:fld id="{2EC7DA80-ECAE-40C1-B93E-0299FEC3058F}" type="slidenum">
              <a:rPr lang="en-ZA" smtClean="0">
                <a:solidFill>
                  <a:prstClr val="black">
                    <a:tint val="75000"/>
                  </a:prstClr>
                </a:solidFill>
              </a:rPr>
              <a:pPr/>
              <a:t>‹#›</a:t>
            </a:fld>
            <a:endParaRPr lang="en-ZA">
              <a:solidFill>
                <a:prstClr val="black">
                  <a:tint val="75000"/>
                </a:prstClr>
              </a:solidFill>
            </a:endParaRPr>
          </a:p>
        </p:txBody>
      </p:sp>
    </p:spTree>
    <p:extLst>
      <p:ext uri="{BB962C8B-B14F-4D97-AF65-F5344CB8AC3E}">
        <p14:creationId xmlns:p14="http://schemas.microsoft.com/office/powerpoint/2010/main" val="6050166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0DC233-16DA-452F-9454-E2FDA71DAC83}" type="datetimeFigureOut">
              <a:rPr lang="en-ZA" smtClean="0">
                <a:solidFill>
                  <a:prstClr val="black">
                    <a:tint val="75000"/>
                  </a:prstClr>
                </a:solidFill>
              </a:rPr>
              <a:pPr/>
              <a:t>2017/01/09</a:t>
            </a:fld>
            <a:endParaRPr lang="en-ZA">
              <a:solidFill>
                <a:prstClr val="black">
                  <a:tint val="75000"/>
                </a:prstClr>
              </a:solidFill>
            </a:endParaRPr>
          </a:p>
        </p:txBody>
      </p:sp>
      <p:sp>
        <p:nvSpPr>
          <p:cNvPr id="3" name="Footer Placeholder 2"/>
          <p:cNvSpPr>
            <a:spLocks noGrp="1"/>
          </p:cNvSpPr>
          <p:nvPr>
            <p:ph type="ftr" sz="quarter" idx="11"/>
          </p:nvPr>
        </p:nvSpPr>
        <p:spPr/>
        <p:txBody>
          <a:bodyPr/>
          <a:lstStyle/>
          <a:p>
            <a:endParaRPr lang="en-ZA">
              <a:solidFill>
                <a:prstClr val="black">
                  <a:tint val="75000"/>
                </a:prstClr>
              </a:solidFill>
            </a:endParaRPr>
          </a:p>
        </p:txBody>
      </p:sp>
      <p:sp>
        <p:nvSpPr>
          <p:cNvPr id="4" name="Slide Number Placeholder 3"/>
          <p:cNvSpPr>
            <a:spLocks noGrp="1"/>
          </p:cNvSpPr>
          <p:nvPr>
            <p:ph type="sldNum" sz="quarter" idx="12"/>
          </p:nvPr>
        </p:nvSpPr>
        <p:spPr/>
        <p:txBody>
          <a:bodyPr/>
          <a:lstStyle/>
          <a:p>
            <a:fld id="{2EC7DA80-ECAE-40C1-B93E-0299FEC3058F}" type="slidenum">
              <a:rPr lang="en-ZA" smtClean="0">
                <a:solidFill>
                  <a:prstClr val="black">
                    <a:tint val="75000"/>
                  </a:prstClr>
                </a:solidFill>
              </a:rPr>
              <a:pPr/>
              <a:t>‹#›</a:t>
            </a:fld>
            <a:endParaRPr lang="en-ZA">
              <a:solidFill>
                <a:prstClr val="black">
                  <a:tint val="75000"/>
                </a:prstClr>
              </a:solidFill>
            </a:endParaRPr>
          </a:p>
        </p:txBody>
      </p:sp>
    </p:spTree>
    <p:extLst>
      <p:ext uri="{BB962C8B-B14F-4D97-AF65-F5344CB8AC3E}">
        <p14:creationId xmlns:p14="http://schemas.microsoft.com/office/powerpoint/2010/main" val="344056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7DA07D60-6EC9-4BE2-AB3E-909CCC09AD56}" type="slidenum">
              <a:rPr lang="en-US" altLang="en-US"/>
              <a:pPr/>
              <a:t>‹#›</a:t>
            </a:fld>
            <a:endParaRPr lang="en-US"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Z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10DC233-16DA-452F-9454-E2FDA71DAC83}" type="datetimeFigureOut">
              <a:rPr lang="en-ZA" smtClean="0">
                <a:solidFill>
                  <a:prstClr val="black">
                    <a:tint val="75000"/>
                  </a:prstClr>
                </a:solidFill>
              </a:rPr>
              <a:pPr/>
              <a:t>2017/01/09</a:t>
            </a:fld>
            <a:endParaRPr lang="en-ZA">
              <a:solidFill>
                <a:prstClr val="black">
                  <a:tint val="75000"/>
                </a:prstClr>
              </a:solidFill>
            </a:endParaRPr>
          </a:p>
        </p:txBody>
      </p:sp>
      <p:sp>
        <p:nvSpPr>
          <p:cNvPr id="6" name="Footer Placeholder 5"/>
          <p:cNvSpPr>
            <a:spLocks noGrp="1"/>
          </p:cNvSpPr>
          <p:nvPr>
            <p:ph type="ftr" sz="quarter" idx="11"/>
          </p:nvPr>
        </p:nvSpPr>
        <p:spPr/>
        <p:txBody>
          <a:bodyPr/>
          <a:lstStyle/>
          <a:p>
            <a:endParaRPr lang="en-ZA">
              <a:solidFill>
                <a:prstClr val="black">
                  <a:tint val="75000"/>
                </a:prstClr>
              </a:solidFill>
            </a:endParaRPr>
          </a:p>
        </p:txBody>
      </p:sp>
      <p:sp>
        <p:nvSpPr>
          <p:cNvPr id="7" name="Slide Number Placeholder 6"/>
          <p:cNvSpPr>
            <a:spLocks noGrp="1"/>
          </p:cNvSpPr>
          <p:nvPr>
            <p:ph type="sldNum" sz="quarter" idx="12"/>
          </p:nvPr>
        </p:nvSpPr>
        <p:spPr/>
        <p:txBody>
          <a:bodyPr/>
          <a:lstStyle/>
          <a:p>
            <a:fld id="{2EC7DA80-ECAE-40C1-B93E-0299FEC3058F}" type="slidenum">
              <a:rPr lang="en-ZA" smtClean="0">
                <a:solidFill>
                  <a:prstClr val="black">
                    <a:tint val="75000"/>
                  </a:prstClr>
                </a:solidFill>
              </a:rPr>
              <a:pPr/>
              <a:t>‹#›</a:t>
            </a:fld>
            <a:endParaRPr lang="en-ZA">
              <a:solidFill>
                <a:prstClr val="black">
                  <a:tint val="75000"/>
                </a:prstClr>
              </a:solidFill>
            </a:endParaRPr>
          </a:p>
        </p:txBody>
      </p:sp>
    </p:spTree>
    <p:extLst>
      <p:ext uri="{BB962C8B-B14F-4D97-AF65-F5344CB8AC3E}">
        <p14:creationId xmlns:p14="http://schemas.microsoft.com/office/powerpoint/2010/main" val="30281365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Z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10DC233-16DA-452F-9454-E2FDA71DAC83}" type="datetimeFigureOut">
              <a:rPr lang="en-ZA" smtClean="0">
                <a:solidFill>
                  <a:prstClr val="black">
                    <a:tint val="75000"/>
                  </a:prstClr>
                </a:solidFill>
              </a:rPr>
              <a:pPr/>
              <a:t>2017/01/09</a:t>
            </a:fld>
            <a:endParaRPr lang="en-ZA">
              <a:solidFill>
                <a:prstClr val="black">
                  <a:tint val="75000"/>
                </a:prstClr>
              </a:solidFill>
            </a:endParaRPr>
          </a:p>
        </p:txBody>
      </p:sp>
      <p:sp>
        <p:nvSpPr>
          <p:cNvPr id="6" name="Footer Placeholder 5"/>
          <p:cNvSpPr>
            <a:spLocks noGrp="1"/>
          </p:cNvSpPr>
          <p:nvPr>
            <p:ph type="ftr" sz="quarter" idx="11"/>
          </p:nvPr>
        </p:nvSpPr>
        <p:spPr/>
        <p:txBody>
          <a:bodyPr/>
          <a:lstStyle/>
          <a:p>
            <a:endParaRPr lang="en-ZA">
              <a:solidFill>
                <a:prstClr val="black">
                  <a:tint val="75000"/>
                </a:prstClr>
              </a:solidFill>
            </a:endParaRPr>
          </a:p>
        </p:txBody>
      </p:sp>
      <p:sp>
        <p:nvSpPr>
          <p:cNvPr id="7" name="Slide Number Placeholder 6"/>
          <p:cNvSpPr>
            <a:spLocks noGrp="1"/>
          </p:cNvSpPr>
          <p:nvPr>
            <p:ph type="sldNum" sz="quarter" idx="12"/>
          </p:nvPr>
        </p:nvSpPr>
        <p:spPr/>
        <p:txBody>
          <a:bodyPr/>
          <a:lstStyle/>
          <a:p>
            <a:fld id="{2EC7DA80-ECAE-40C1-B93E-0299FEC3058F}" type="slidenum">
              <a:rPr lang="en-ZA" smtClean="0">
                <a:solidFill>
                  <a:prstClr val="black">
                    <a:tint val="75000"/>
                  </a:prstClr>
                </a:solidFill>
              </a:rPr>
              <a:pPr/>
              <a:t>‹#›</a:t>
            </a:fld>
            <a:endParaRPr lang="en-ZA">
              <a:solidFill>
                <a:prstClr val="black">
                  <a:tint val="75000"/>
                </a:prstClr>
              </a:solidFill>
            </a:endParaRPr>
          </a:p>
        </p:txBody>
      </p:sp>
    </p:spTree>
    <p:extLst>
      <p:ext uri="{BB962C8B-B14F-4D97-AF65-F5344CB8AC3E}">
        <p14:creationId xmlns:p14="http://schemas.microsoft.com/office/powerpoint/2010/main" val="25477956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10"/>
          </p:nvPr>
        </p:nvSpPr>
        <p:spPr/>
        <p:txBody>
          <a:bodyPr/>
          <a:lstStyle/>
          <a:p>
            <a:fld id="{510DC233-16DA-452F-9454-E2FDA71DAC83}" type="datetimeFigureOut">
              <a:rPr lang="en-ZA" smtClean="0">
                <a:solidFill>
                  <a:prstClr val="black">
                    <a:tint val="75000"/>
                  </a:prstClr>
                </a:solidFill>
              </a:rPr>
              <a:pPr/>
              <a:t>2017/01/09</a:t>
            </a:fld>
            <a:endParaRPr lang="en-ZA">
              <a:solidFill>
                <a:prstClr val="black">
                  <a:tint val="75000"/>
                </a:prstClr>
              </a:solidFill>
            </a:endParaRPr>
          </a:p>
        </p:txBody>
      </p:sp>
      <p:sp>
        <p:nvSpPr>
          <p:cNvPr id="5" name="Footer Placeholder 4"/>
          <p:cNvSpPr>
            <a:spLocks noGrp="1"/>
          </p:cNvSpPr>
          <p:nvPr>
            <p:ph type="ftr" sz="quarter" idx="11"/>
          </p:nvPr>
        </p:nvSpPr>
        <p:spPr/>
        <p:txBody>
          <a:bodyPr/>
          <a:lstStyle/>
          <a:p>
            <a:endParaRPr lang="en-ZA">
              <a:solidFill>
                <a:prstClr val="black">
                  <a:tint val="75000"/>
                </a:prstClr>
              </a:solidFill>
            </a:endParaRPr>
          </a:p>
        </p:txBody>
      </p:sp>
      <p:sp>
        <p:nvSpPr>
          <p:cNvPr id="6" name="Slide Number Placeholder 5"/>
          <p:cNvSpPr>
            <a:spLocks noGrp="1"/>
          </p:cNvSpPr>
          <p:nvPr>
            <p:ph type="sldNum" sz="quarter" idx="12"/>
          </p:nvPr>
        </p:nvSpPr>
        <p:spPr/>
        <p:txBody>
          <a:bodyPr/>
          <a:lstStyle/>
          <a:p>
            <a:fld id="{2EC7DA80-ECAE-40C1-B93E-0299FEC3058F}" type="slidenum">
              <a:rPr lang="en-ZA" smtClean="0">
                <a:solidFill>
                  <a:prstClr val="black">
                    <a:tint val="75000"/>
                  </a:prstClr>
                </a:solidFill>
              </a:rPr>
              <a:pPr/>
              <a:t>‹#›</a:t>
            </a:fld>
            <a:endParaRPr lang="en-ZA">
              <a:solidFill>
                <a:prstClr val="black">
                  <a:tint val="75000"/>
                </a:prstClr>
              </a:solidFill>
            </a:endParaRPr>
          </a:p>
        </p:txBody>
      </p:sp>
    </p:spTree>
    <p:extLst>
      <p:ext uri="{BB962C8B-B14F-4D97-AF65-F5344CB8AC3E}">
        <p14:creationId xmlns:p14="http://schemas.microsoft.com/office/powerpoint/2010/main" val="24066349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Z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10"/>
          </p:nvPr>
        </p:nvSpPr>
        <p:spPr/>
        <p:txBody>
          <a:bodyPr/>
          <a:lstStyle/>
          <a:p>
            <a:fld id="{510DC233-16DA-452F-9454-E2FDA71DAC83}" type="datetimeFigureOut">
              <a:rPr lang="en-ZA" smtClean="0">
                <a:solidFill>
                  <a:prstClr val="black">
                    <a:tint val="75000"/>
                  </a:prstClr>
                </a:solidFill>
              </a:rPr>
              <a:pPr/>
              <a:t>2017/01/09</a:t>
            </a:fld>
            <a:endParaRPr lang="en-ZA">
              <a:solidFill>
                <a:prstClr val="black">
                  <a:tint val="75000"/>
                </a:prstClr>
              </a:solidFill>
            </a:endParaRPr>
          </a:p>
        </p:txBody>
      </p:sp>
      <p:sp>
        <p:nvSpPr>
          <p:cNvPr id="5" name="Footer Placeholder 4"/>
          <p:cNvSpPr>
            <a:spLocks noGrp="1"/>
          </p:cNvSpPr>
          <p:nvPr>
            <p:ph type="ftr" sz="quarter" idx="11"/>
          </p:nvPr>
        </p:nvSpPr>
        <p:spPr/>
        <p:txBody>
          <a:bodyPr/>
          <a:lstStyle/>
          <a:p>
            <a:endParaRPr lang="en-ZA">
              <a:solidFill>
                <a:prstClr val="black">
                  <a:tint val="75000"/>
                </a:prstClr>
              </a:solidFill>
            </a:endParaRPr>
          </a:p>
        </p:txBody>
      </p:sp>
      <p:sp>
        <p:nvSpPr>
          <p:cNvPr id="6" name="Slide Number Placeholder 5"/>
          <p:cNvSpPr>
            <a:spLocks noGrp="1"/>
          </p:cNvSpPr>
          <p:nvPr>
            <p:ph type="sldNum" sz="quarter" idx="12"/>
          </p:nvPr>
        </p:nvSpPr>
        <p:spPr/>
        <p:txBody>
          <a:bodyPr/>
          <a:lstStyle/>
          <a:p>
            <a:fld id="{2EC7DA80-ECAE-40C1-B93E-0299FEC3058F}" type="slidenum">
              <a:rPr lang="en-ZA" smtClean="0">
                <a:solidFill>
                  <a:prstClr val="black">
                    <a:tint val="75000"/>
                  </a:prstClr>
                </a:solidFill>
              </a:rPr>
              <a:pPr/>
              <a:t>‹#›</a:t>
            </a:fld>
            <a:endParaRPr lang="en-ZA">
              <a:solidFill>
                <a:prstClr val="black">
                  <a:tint val="75000"/>
                </a:prstClr>
              </a:solidFill>
            </a:endParaRPr>
          </a:p>
        </p:txBody>
      </p:sp>
    </p:spTree>
    <p:extLst>
      <p:ext uri="{BB962C8B-B14F-4D97-AF65-F5344CB8AC3E}">
        <p14:creationId xmlns:p14="http://schemas.microsoft.com/office/powerpoint/2010/main" val="30384003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4572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41148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685800" y="6248400"/>
            <a:ext cx="1905000" cy="457200"/>
          </a:xfrm>
        </p:spPr>
        <p:txBody>
          <a:bodyPr/>
          <a:lstStyle>
            <a:lvl1pPr>
              <a:defRPr/>
            </a:lvl1pPr>
          </a:lstStyle>
          <a:p>
            <a:endParaRPr lang="en-US" altLang="en-US">
              <a:solidFill>
                <a:prstClr val="black">
                  <a:tint val="75000"/>
                </a:prstClr>
              </a:solidFill>
            </a:endParaRPr>
          </a:p>
        </p:txBody>
      </p:sp>
      <p:sp>
        <p:nvSpPr>
          <p:cNvPr id="7" name="Footer Placeholder 6"/>
          <p:cNvSpPr>
            <a:spLocks noGrp="1"/>
          </p:cNvSpPr>
          <p:nvPr>
            <p:ph type="ftr" sz="quarter" idx="11"/>
          </p:nvPr>
        </p:nvSpPr>
        <p:spPr>
          <a:xfrm>
            <a:off x="3124200" y="6248400"/>
            <a:ext cx="2895600" cy="457200"/>
          </a:xfrm>
        </p:spPr>
        <p:txBody>
          <a:bodyPr/>
          <a:lstStyle>
            <a:lvl1pPr>
              <a:defRPr/>
            </a:lvl1pPr>
          </a:lstStyle>
          <a:p>
            <a:endParaRPr lang="en-US" altLang="en-US">
              <a:solidFill>
                <a:prstClr val="black">
                  <a:tint val="75000"/>
                </a:prstClr>
              </a:solidFill>
            </a:endParaRPr>
          </a:p>
        </p:txBody>
      </p:sp>
      <p:sp>
        <p:nvSpPr>
          <p:cNvPr id="8" name="Slide Number Placeholder 7"/>
          <p:cNvSpPr>
            <a:spLocks noGrp="1"/>
          </p:cNvSpPr>
          <p:nvPr>
            <p:ph type="sldNum" sz="quarter" idx="12"/>
          </p:nvPr>
        </p:nvSpPr>
        <p:spPr>
          <a:xfrm>
            <a:off x="6553200" y="6248400"/>
            <a:ext cx="1905000" cy="457200"/>
          </a:xfrm>
        </p:spPr>
        <p:txBody>
          <a:bodyPr/>
          <a:lstStyle>
            <a:lvl1pPr>
              <a:defRPr/>
            </a:lvl1pPr>
          </a:lstStyle>
          <a:p>
            <a:fld id="{26D23F69-D8E8-4977-8F08-D8C20E9F2D7E}" type="slidenum">
              <a:rPr lang="en-US" altLang="en-US">
                <a:solidFill>
                  <a:prstClr val="black">
                    <a:tint val="75000"/>
                  </a:prstClr>
                </a:solidFill>
              </a:rPr>
              <a:pPr/>
              <a:t>‹#›</a:t>
            </a:fld>
            <a:endParaRPr lang="en-US" altLang="en-US">
              <a:solidFill>
                <a:prstClr val="black">
                  <a:tint val="75000"/>
                </a:prstClr>
              </a:solidFill>
            </a:endParaRPr>
          </a:p>
        </p:txBody>
      </p:sp>
    </p:spTree>
    <p:extLst>
      <p:ext uri="{BB962C8B-B14F-4D97-AF65-F5344CB8AC3E}">
        <p14:creationId xmlns:p14="http://schemas.microsoft.com/office/powerpoint/2010/main" val="16331576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Z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ZA"/>
          </a:p>
        </p:txBody>
      </p:sp>
      <p:sp>
        <p:nvSpPr>
          <p:cNvPr id="4" name="Date Placeholder 3"/>
          <p:cNvSpPr>
            <a:spLocks noGrp="1"/>
          </p:cNvSpPr>
          <p:nvPr>
            <p:ph type="dt" sz="half" idx="10"/>
          </p:nvPr>
        </p:nvSpPr>
        <p:spPr/>
        <p:txBody>
          <a:bodyPr/>
          <a:lstStyle/>
          <a:p>
            <a:fld id="{510DC233-16DA-452F-9454-E2FDA71DAC83}" type="datetimeFigureOut">
              <a:rPr lang="en-ZA" smtClean="0">
                <a:solidFill>
                  <a:prstClr val="black">
                    <a:tint val="75000"/>
                  </a:prstClr>
                </a:solidFill>
              </a:rPr>
              <a:pPr/>
              <a:t>2017/01/09</a:t>
            </a:fld>
            <a:endParaRPr lang="en-ZA">
              <a:solidFill>
                <a:prstClr val="black">
                  <a:tint val="75000"/>
                </a:prstClr>
              </a:solidFill>
            </a:endParaRPr>
          </a:p>
        </p:txBody>
      </p:sp>
      <p:sp>
        <p:nvSpPr>
          <p:cNvPr id="5" name="Footer Placeholder 4"/>
          <p:cNvSpPr>
            <a:spLocks noGrp="1"/>
          </p:cNvSpPr>
          <p:nvPr>
            <p:ph type="ftr" sz="quarter" idx="11"/>
          </p:nvPr>
        </p:nvSpPr>
        <p:spPr/>
        <p:txBody>
          <a:bodyPr/>
          <a:lstStyle/>
          <a:p>
            <a:endParaRPr lang="en-ZA">
              <a:solidFill>
                <a:prstClr val="black">
                  <a:tint val="75000"/>
                </a:prstClr>
              </a:solidFill>
            </a:endParaRPr>
          </a:p>
        </p:txBody>
      </p:sp>
      <p:sp>
        <p:nvSpPr>
          <p:cNvPr id="6" name="Slide Number Placeholder 5"/>
          <p:cNvSpPr>
            <a:spLocks noGrp="1"/>
          </p:cNvSpPr>
          <p:nvPr>
            <p:ph type="sldNum" sz="quarter" idx="12"/>
          </p:nvPr>
        </p:nvSpPr>
        <p:spPr/>
        <p:txBody>
          <a:bodyPr/>
          <a:lstStyle/>
          <a:p>
            <a:fld id="{2EC7DA80-ECAE-40C1-B93E-0299FEC3058F}" type="slidenum">
              <a:rPr lang="en-ZA" smtClean="0">
                <a:solidFill>
                  <a:prstClr val="black">
                    <a:tint val="75000"/>
                  </a:prstClr>
                </a:solidFill>
              </a:rPr>
              <a:pPr/>
              <a:t>‹#›</a:t>
            </a:fld>
            <a:endParaRPr lang="en-ZA">
              <a:solidFill>
                <a:prstClr val="black">
                  <a:tint val="75000"/>
                </a:prstClr>
              </a:solidFill>
            </a:endParaRPr>
          </a:p>
        </p:txBody>
      </p:sp>
    </p:spTree>
    <p:extLst>
      <p:ext uri="{BB962C8B-B14F-4D97-AF65-F5344CB8AC3E}">
        <p14:creationId xmlns:p14="http://schemas.microsoft.com/office/powerpoint/2010/main" val="26300900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10"/>
          </p:nvPr>
        </p:nvSpPr>
        <p:spPr/>
        <p:txBody>
          <a:bodyPr/>
          <a:lstStyle/>
          <a:p>
            <a:fld id="{510DC233-16DA-452F-9454-E2FDA71DAC83}" type="datetimeFigureOut">
              <a:rPr lang="en-ZA" smtClean="0">
                <a:solidFill>
                  <a:prstClr val="black">
                    <a:tint val="75000"/>
                  </a:prstClr>
                </a:solidFill>
              </a:rPr>
              <a:pPr/>
              <a:t>2017/01/09</a:t>
            </a:fld>
            <a:endParaRPr lang="en-ZA">
              <a:solidFill>
                <a:prstClr val="black">
                  <a:tint val="75000"/>
                </a:prstClr>
              </a:solidFill>
            </a:endParaRPr>
          </a:p>
        </p:txBody>
      </p:sp>
      <p:sp>
        <p:nvSpPr>
          <p:cNvPr id="5" name="Footer Placeholder 4"/>
          <p:cNvSpPr>
            <a:spLocks noGrp="1"/>
          </p:cNvSpPr>
          <p:nvPr>
            <p:ph type="ftr" sz="quarter" idx="11"/>
          </p:nvPr>
        </p:nvSpPr>
        <p:spPr/>
        <p:txBody>
          <a:bodyPr/>
          <a:lstStyle/>
          <a:p>
            <a:endParaRPr lang="en-ZA">
              <a:solidFill>
                <a:prstClr val="black">
                  <a:tint val="75000"/>
                </a:prstClr>
              </a:solidFill>
            </a:endParaRPr>
          </a:p>
        </p:txBody>
      </p:sp>
      <p:sp>
        <p:nvSpPr>
          <p:cNvPr id="6" name="Slide Number Placeholder 5"/>
          <p:cNvSpPr>
            <a:spLocks noGrp="1"/>
          </p:cNvSpPr>
          <p:nvPr>
            <p:ph type="sldNum" sz="quarter" idx="12"/>
          </p:nvPr>
        </p:nvSpPr>
        <p:spPr/>
        <p:txBody>
          <a:bodyPr/>
          <a:lstStyle/>
          <a:p>
            <a:fld id="{2EC7DA80-ECAE-40C1-B93E-0299FEC3058F}" type="slidenum">
              <a:rPr lang="en-ZA" smtClean="0">
                <a:solidFill>
                  <a:prstClr val="black">
                    <a:tint val="75000"/>
                  </a:prstClr>
                </a:solidFill>
              </a:rPr>
              <a:pPr/>
              <a:t>‹#›</a:t>
            </a:fld>
            <a:endParaRPr lang="en-ZA">
              <a:solidFill>
                <a:prstClr val="black">
                  <a:tint val="75000"/>
                </a:prstClr>
              </a:solidFill>
            </a:endParaRPr>
          </a:p>
        </p:txBody>
      </p:sp>
    </p:spTree>
    <p:extLst>
      <p:ext uri="{BB962C8B-B14F-4D97-AF65-F5344CB8AC3E}">
        <p14:creationId xmlns:p14="http://schemas.microsoft.com/office/powerpoint/2010/main" val="40240346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Z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10DC233-16DA-452F-9454-E2FDA71DAC83}" type="datetimeFigureOut">
              <a:rPr lang="en-ZA" smtClean="0">
                <a:solidFill>
                  <a:prstClr val="black">
                    <a:tint val="75000"/>
                  </a:prstClr>
                </a:solidFill>
              </a:rPr>
              <a:pPr/>
              <a:t>2017/01/09</a:t>
            </a:fld>
            <a:endParaRPr lang="en-ZA">
              <a:solidFill>
                <a:prstClr val="black">
                  <a:tint val="75000"/>
                </a:prstClr>
              </a:solidFill>
            </a:endParaRPr>
          </a:p>
        </p:txBody>
      </p:sp>
      <p:sp>
        <p:nvSpPr>
          <p:cNvPr id="5" name="Footer Placeholder 4"/>
          <p:cNvSpPr>
            <a:spLocks noGrp="1"/>
          </p:cNvSpPr>
          <p:nvPr>
            <p:ph type="ftr" sz="quarter" idx="11"/>
          </p:nvPr>
        </p:nvSpPr>
        <p:spPr/>
        <p:txBody>
          <a:bodyPr/>
          <a:lstStyle/>
          <a:p>
            <a:endParaRPr lang="en-ZA">
              <a:solidFill>
                <a:prstClr val="black">
                  <a:tint val="75000"/>
                </a:prstClr>
              </a:solidFill>
            </a:endParaRPr>
          </a:p>
        </p:txBody>
      </p:sp>
      <p:sp>
        <p:nvSpPr>
          <p:cNvPr id="6" name="Slide Number Placeholder 5"/>
          <p:cNvSpPr>
            <a:spLocks noGrp="1"/>
          </p:cNvSpPr>
          <p:nvPr>
            <p:ph type="sldNum" sz="quarter" idx="12"/>
          </p:nvPr>
        </p:nvSpPr>
        <p:spPr/>
        <p:txBody>
          <a:bodyPr/>
          <a:lstStyle/>
          <a:p>
            <a:fld id="{2EC7DA80-ECAE-40C1-B93E-0299FEC3058F}" type="slidenum">
              <a:rPr lang="en-ZA" smtClean="0">
                <a:solidFill>
                  <a:prstClr val="black">
                    <a:tint val="75000"/>
                  </a:prstClr>
                </a:solidFill>
              </a:rPr>
              <a:pPr/>
              <a:t>‹#›</a:t>
            </a:fld>
            <a:endParaRPr lang="en-ZA">
              <a:solidFill>
                <a:prstClr val="black">
                  <a:tint val="75000"/>
                </a:prstClr>
              </a:solidFill>
            </a:endParaRPr>
          </a:p>
        </p:txBody>
      </p:sp>
    </p:spTree>
    <p:extLst>
      <p:ext uri="{BB962C8B-B14F-4D97-AF65-F5344CB8AC3E}">
        <p14:creationId xmlns:p14="http://schemas.microsoft.com/office/powerpoint/2010/main" val="26449911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Date Placeholder 4"/>
          <p:cNvSpPr>
            <a:spLocks noGrp="1"/>
          </p:cNvSpPr>
          <p:nvPr>
            <p:ph type="dt" sz="half" idx="10"/>
          </p:nvPr>
        </p:nvSpPr>
        <p:spPr/>
        <p:txBody>
          <a:bodyPr/>
          <a:lstStyle/>
          <a:p>
            <a:fld id="{510DC233-16DA-452F-9454-E2FDA71DAC83}" type="datetimeFigureOut">
              <a:rPr lang="en-ZA" smtClean="0">
                <a:solidFill>
                  <a:prstClr val="black">
                    <a:tint val="75000"/>
                  </a:prstClr>
                </a:solidFill>
              </a:rPr>
              <a:pPr/>
              <a:t>2017/01/09</a:t>
            </a:fld>
            <a:endParaRPr lang="en-ZA">
              <a:solidFill>
                <a:prstClr val="black">
                  <a:tint val="75000"/>
                </a:prstClr>
              </a:solidFill>
            </a:endParaRPr>
          </a:p>
        </p:txBody>
      </p:sp>
      <p:sp>
        <p:nvSpPr>
          <p:cNvPr id="6" name="Footer Placeholder 5"/>
          <p:cNvSpPr>
            <a:spLocks noGrp="1"/>
          </p:cNvSpPr>
          <p:nvPr>
            <p:ph type="ftr" sz="quarter" idx="11"/>
          </p:nvPr>
        </p:nvSpPr>
        <p:spPr/>
        <p:txBody>
          <a:bodyPr/>
          <a:lstStyle/>
          <a:p>
            <a:endParaRPr lang="en-ZA">
              <a:solidFill>
                <a:prstClr val="black">
                  <a:tint val="75000"/>
                </a:prstClr>
              </a:solidFill>
            </a:endParaRPr>
          </a:p>
        </p:txBody>
      </p:sp>
      <p:sp>
        <p:nvSpPr>
          <p:cNvPr id="7" name="Slide Number Placeholder 6"/>
          <p:cNvSpPr>
            <a:spLocks noGrp="1"/>
          </p:cNvSpPr>
          <p:nvPr>
            <p:ph type="sldNum" sz="quarter" idx="12"/>
          </p:nvPr>
        </p:nvSpPr>
        <p:spPr/>
        <p:txBody>
          <a:bodyPr/>
          <a:lstStyle/>
          <a:p>
            <a:fld id="{2EC7DA80-ECAE-40C1-B93E-0299FEC3058F}" type="slidenum">
              <a:rPr lang="en-ZA" smtClean="0">
                <a:solidFill>
                  <a:prstClr val="black">
                    <a:tint val="75000"/>
                  </a:prstClr>
                </a:solidFill>
              </a:rPr>
              <a:pPr/>
              <a:t>‹#›</a:t>
            </a:fld>
            <a:endParaRPr lang="en-ZA">
              <a:solidFill>
                <a:prstClr val="black">
                  <a:tint val="75000"/>
                </a:prstClr>
              </a:solidFill>
            </a:endParaRPr>
          </a:p>
        </p:txBody>
      </p:sp>
    </p:spTree>
    <p:extLst>
      <p:ext uri="{BB962C8B-B14F-4D97-AF65-F5344CB8AC3E}">
        <p14:creationId xmlns:p14="http://schemas.microsoft.com/office/powerpoint/2010/main" val="18137379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Z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7" name="Date Placeholder 6"/>
          <p:cNvSpPr>
            <a:spLocks noGrp="1"/>
          </p:cNvSpPr>
          <p:nvPr>
            <p:ph type="dt" sz="half" idx="10"/>
          </p:nvPr>
        </p:nvSpPr>
        <p:spPr/>
        <p:txBody>
          <a:bodyPr/>
          <a:lstStyle/>
          <a:p>
            <a:fld id="{510DC233-16DA-452F-9454-E2FDA71DAC83}" type="datetimeFigureOut">
              <a:rPr lang="en-ZA" smtClean="0">
                <a:solidFill>
                  <a:prstClr val="black">
                    <a:tint val="75000"/>
                  </a:prstClr>
                </a:solidFill>
              </a:rPr>
              <a:pPr/>
              <a:t>2017/01/09</a:t>
            </a:fld>
            <a:endParaRPr lang="en-ZA">
              <a:solidFill>
                <a:prstClr val="black">
                  <a:tint val="75000"/>
                </a:prstClr>
              </a:solidFill>
            </a:endParaRPr>
          </a:p>
        </p:txBody>
      </p:sp>
      <p:sp>
        <p:nvSpPr>
          <p:cNvPr id="8" name="Footer Placeholder 7"/>
          <p:cNvSpPr>
            <a:spLocks noGrp="1"/>
          </p:cNvSpPr>
          <p:nvPr>
            <p:ph type="ftr" sz="quarter" idx="11"/>
          </p:nvPr>
        </p:nvSpPr>
        <p:spPr/>
        <p:txBody>
          <a:bodyPr/>
          <a:lstStyle/>
          <a:p>
            <a:endParaRPr lang="en-ZA">
              <a:solidFill>
                <a:prstClr val="black">
                  <a:tint val="75000"/>
                </a:prstClr>
              </a:solidFill>
            </a:endParaRPr>
          </a:p>
        </p:txBody>
      </p:sp>
      <p:sp>
        <p:nvSpPr>
          <p:cNvPr id="9" name="Slide Number Placeholder 8"/>
          <p:cNvSpPr>
            <a:spLocks noGrp="1"/>
          </p:cNvSpPr>
          <p:nvPr>
            <p:ph type="sldNum" sz="quarter" idx="12"/>
          </p:nvPr>
        </p:nvSpPr>
        <p:spPr/>
        <p:txBody>
          <a:bodyPr/>
          <a:lstStyle/>
          <a:p>
            <a:fld id="{2EC7DA80-ECAE-40C1-B93E-0299FEC3058F}" type="slidenum">
              <a:rPr lang="en-ZA" smtClean="0">
                <a:solidFill>
                  <a:prstClr val="black">
                    <a:tint val="75000"/>
                  </a:prstClr>
                </a:solidFill>
              </a:rPr>
              <a:pPr/>
              <a:t>‹#›</a:t>
            </a:fld>
            <a:endParaRPr lang="en-ZA">
              <a:solidFill>
                <a:prstClr val="black">
                  <a:tint val="75000"/>
                </a:prstClr>
              </a:solidFill>
            </a:endParaRPr>
          </a:p>
        </p:txBody>
      </p:sp>
    </p:spTree>
    <p:extLst>
      <p:ext uri="{BB962C8B-B14F-4D97-AF65-F5344CB8AC3E}">
        <p14:creationId xmlns:p14="http://schemas.microsoft.com/office/powerpoint/2010/main" val="2649237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C54D8C10-42C8-43E9-95CE-BE53E1A6C614}" type="slidenum">
              <a:rPr lang="en-US" altLang="en-US"/>
              <a:pPr/>
              <a:t>‹#›</a:t>
            </a:fld>
            <a:endParaRPr lang="en-US"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Date Placeholder 2"/>
          <p:cNvSpPr>
            <a:spLocks noGrp="1"/>
          </p:cNvSpPr>
          <p:nvPr>
            <p:ph type="dt" sz="half" idx="10"/>
          </p:nvPr>
        </p:nvSpPr>
        <p:spPr/>
        <p:txBody>
          <a:bodyPr/>
          <a:lstStyle/>
          <a:p>
            <a:fld id="{510DC233-16DA-452F-9454-E2FDA71DAC83}" type="datetimeFigureOut">
              <a:rPr lang="en-ZA" smtClean="0">
                <a:solidFill>
                  <a:prstClr val="black">
                    <a:tint val="75000"/>
                  </a:prstClr>
                </a:solidFill>
              </a:rPr>
              <a:pPr/>
              <a:t>2017/01/09</a:t>
            </a:fld>
            <a:endParaRPr lang="en-ZA">
              <a:solidFill>
                <a:prstClr val="black">
                  <a:tint val="75000"/>
                </a:prstClr>
              </a:solidFill>
            </a:endParaRPr>
          </a:p>
        </p:txBody>
      </p:sp>
      <p:sp>
        <p:nvSpPr>
          <p:cNvPr id="4" name="Footer Placeholder 3"/>
          <p:cNvSpPr>
            <a:spLocks noGrp="1"/>
          </p:cNvSpPr>
          <p:nvPr>
            <p:ph type="ftr" sz="quarter" idx="11"/>
          </p:nvPr>
        </p:nvSpPr>
        <p:spPr/>
        <p:txBody>
          <a:bodyPr/>
          <a:lstStyle/>
          <a:p>
            <a:endParaRPr lang="en-ZA">
              <a:solidFill>
                <a:prstClr val="black">
                  <a:tint val="75000"/>
                </a:prstClr>
              </a:solidFill>
            </a:endParaRPr>
          </a:p>
        </p:txBody>
      </p:sp>
      <p:sp>
        <p:nvSpPr>
          <p:cNvPr id="5" name="Slide Number Placeholder 4"/>
          <p:cNvSpPr>
            <a:spLocks noGrp="1"/>
          </p:cNvSpPr>
          <p:nvPr>
            <p:ph type="sldNum" sz="quarter" idx="12"/>
          </p:nvPr>
        </p:nvSpPr>
        <p:spPr/>
        <p:txBody>
          <a:bodyPr/>
          <a:lstStyle/>
          <a:p>
            <a:fld id="{2EC7DA80-ECAE-40C1-B93E-0299FEC3058F}" type="slidenum">
              <a:rPr lang="en-ZA" smtClean="0">
                <a:solidFill>
                  <a:prstClr val="black">
                    <a:tint val="75000"/>
                  </a:prstClr>
                </a:solidFill>
              </a:rPr>
              <a:pPr/>
              <a:t>‹#›</a:t>
            </a:fld>
            <a:endParaRPr lang="en-ZA">
              <a:solidFill>
                <a:prstClr val="black">
                  <a:tint val="75000"/>
                </a:prstClr>
              </a:solidFill>
            </a:endParaRPr>
          </a:p>
        </p:txBody>
      </p:sp>
    </p:spTree>
    <p:extLst>
      <p:ext uri="{BB962C8B-B14F-4D97-AF65-F5344CB8AC3E}">
        <p14:creationId xmlns:p14="http://schemas.microsoft.com/office/powerpoint/2010/main" val="42074212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0DC233-16DA-452F-9454-E2FDA71DAC83}" type="datetimeFigureOut">
              <a:rPr lang="en-ZA" smtClean="0">
                <a:solidFill>
                  <a:prstClr val="black">
                    <a:tint val="75000"/>
                  </a:prstClr>
                </a:solidFill>
              </a:rPr>
              <a:pPr/>
              <a:t>2017/01/09</a:t>
            </a:fld>
            <a:endParaRPr lang="en-ZA">
              <a:solidFill>
                <a:prstClr val="black">
                  <a:tint val="75000"/>
                </a:prstClr>
              </a:solidFill>
            </a:endParaRPr>
          </a:p>
        </p:txBody>
      </p:sp>
      <p:sp>
        <p:nvSpPr>
          <p:cNvPr id="3" name="Footer Placeholder 2"/>
          <p:cNvSpPr>
            <a:spLocks noGrp="1"/>
          </p:cNvSpPr>
          <p:nvPr>
            <p:ph type="ftr" sz="quarter" idx="11"/>
          </p:nvPr>
        </p:nvSpPr>
        <p:spPr/>
        <p:txBody>
          <a:bodyPr/>
          <a:lstStyle/>
          <a:p>
            <a:endParaRPr lang="en-ZA">
              <a:solidFill>
                <a:prstClr val="black">
                  <a:tint val="75000"/>
                </a:prstClr>
              </a:solidFill>
            </a:endParaRPr>
          </a:p>
        </p:txBody>
      </p:sp>
      <p:sp>
        <p:nvSpPr>
          <p:cNvPr id="4" name="Slide Number Placeholder 3"/>
          <p:cNvSpPr>
            <a:spLocks noGrp="1"/>
          </p:cNvSpPr>
          <p:nvPr>
            <p:ph type="sldNum" sz="quarter" idx="12"/>
          </p:nvPr>
        </p:nvSpPr>
        <p:spPr/>
        <p:txBody>
          <a:bodyPr/>
          <a:lstStyle/>
          <a:p>
            <a:fld id="{2EC7DA80-ECAE-40C1-B93E-0299FEC3058F}" type="slidenum">
              <a:rPr lang="en-ZA" smtClean="0">
                <a:solidFill>
                  <a:prstClr val="black">
                    <a:tint val="75000"/>
                  </a:prstClr>
                </a:solidFill>
              </a:rPr>
              <a:pPr/>
              <a:t>‹#›</a:t>
            </a:fld>
            <a:endParaRPr lang="en-ZA">
              <a:solidFill>
                <a:prstClr val="black">
                  <a:tint val="75000"/>
                </a:prstClr>
              </a:solidFill>
            </a:endParaRPr>
          </a:p>
        </p:txBody>
      </p:sp>
    </p:spTree>
    <p:extLst>
      <p:ext uri="{BB962C8B-B14F-4D97-AF65-F5344CB8AC3E}">
        <p14:creationId xmlns:p14="http://schemas.microsoft.com/office/powerpoint/2010/main" val="35388280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Z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10DC233-16DA-452F-9454-E2FDA71DAC83}" type="datetimeFigureOut">
              <a:rPr lang="en-ZA" smtClean="0">
                <a:solidFill>
                  <a:prstClr val="black">
                    <a:tint val="75000"/>
                  </a:prstClr>
                </a:solidFill>
              </a:rPr>
              <a:pPr/>
              <a:t>2017/01/09</a:t>
            </a:fld>
            <a:endParaRPr lang="en-ZA">
              <a:solidFill>
                <a:prstClr val="black">
                  <a:tint val="75000"/>
                </a:prstClr>
              </a:solidFill>
            </a:endParaRPr>
          </a:p>
        </p:txBody>
      </p:sp>
      <p:sp>
        <p:nvSpPr>
          <p:cNvPr id="6" name="Footer Placeholder 5"/>
          <p:cNvSpPr>
            <a:spLocks noGrp="1"/>
          </p:cNvSpPr>
          <p:nvPr>
            <p:ph type="ftr" sz="quarter" idx="11"/>
          </p:nvPr>
        </p:nvSpPr>
        <p:spPr/>
        <p:txBody>
          <a:bodyPr/>
          <a:lstStyle/>
          <a:p>
            <a:endParaRPr lang="en-ZA">
              <a:solidFill>
                <a:prstClr val="black">
                  <a:tint val="75000"/>
                </a:prstClr>
              </a:solidFill>
            </a:endParaRPr>
          </a:p>
        </p:txBody>
      </p:sp>
      <p:sp>
        <p:nvSpPr>
          <p:cNvPr id="7" name="Slide Number Placeholder 6"/>
          <p:cNvSpPr>
            <a:spLocks noGrp="1"/>
          </p:cNvSpPr>
          <p:nvPr>
            <p:ph type="sldNum" sz="quarter" idx="12"/>
          </p:nvPr>
        </p:nvSpPr>
        <p:spPr/>
        <p:txBody>
          <a:bodyPr/>
          <a:lstStyle/>
          <a:p>
            <a:fld id="{2EC7DA80-ECAE-40C1-B93E-0299FEC3058F}" type="slidenum">
              <a:rPr lang="en-ZA" smtClean="0">
                <a:solidFill>
                  <a:prstClr val="black">
                    <a:tint val="75000"/>
                  </a:prstClr>
                </a:solidFill>
              </a:rPr>
              <a:pPr/>
              <a:t>‹#›</a:t>
            </a:fld>
            <a:endParaRPr lang="en-ZA">
              <a:solidFill>
                <a:prstClr val="black">
                  <a:tint val="75000"/>
                </a:prstClr>
              </a:solidFill>
            </a:endParaRPr>
          </a:p>
        </p:txBody>
      </p:sp>
    </p:spTree>
    <p:extLst>
      <p:ext uri="{BB962C8B-B14F-4D97-AF65-F5344CB8AC3E}">
        <p14:creationId xmlns:p14="http://schemas.microsoft.com/office/powerpoint/2010/main" val="24556808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Z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10DC233-16DA-452F-9454-E2FDA71DAC83}" type="datetimeFigureOut">
              <a:rPr lang="en-ZA" smtClean="0">
                <a:solidFill>
                  <a:prstClr val="black">
                    <a:tint val="75000"/>
                  </a:prstClr>
                </a:solidFill>
              </a:rPr>
              <a:pPr/>
              <a:t>2017/01/09</a:t>
            </a:fld>
            <a:endParaRPr lang="en-ZA">
              <a:solidFill>
                <a:prstClr val="black">
                  <a:tint val="75000"/>
                </a:prstClr>
              </a:solidFill>
            </a:endParaRPr>
          </a:p>
        </p:txBody>
      </p:sp>
      <p:sp>
        <p:nvSpPr>
          <p:cNvPr id="6" name="Footer Placeholder 5"/>
          <p:cNvSpPr>
            <a:spLocks noGrp="1"/>
          </p:cNvSpPr>
          <p:nvPr>
            <p:ph type="ftr" sz="quarter" idx="11"/>
          </p:nvPr>
        </p:nvSpPr>
        <p:spPr/>
        <p:txBody>
          <a:bodyPr/>
          <a:lstStyle/>
          <a:p>
            <a:endParaRPr lang="en-ZA">
              <a:solidFill>
                <a:prstClr val="black">
                  <a:tint val="75000"/>
                </a:prstClr>
              </a:solidFill>
            </a:endParaRPr>
          </a:p>
        </p:txBody>
      </p:sp>
      <p:sp>
        <p:nvSpPr>
          <p:cNvPr id="7" name="Slide Number Placeholder 6"/>
          <p:cNvSpPr>
            <a:spLocks noGrp="1"/>
          </p:cNvSpPr>
          <p:nvPr>
            <p:ph type="sldNum" sz="quarter" idx="12"/>
          </p:nvPr>
        </p:nvSpPr>
        <p:spPr/>
        <p:txBody>
          <a:bodyPr/>
          <a:lstStyle/>
          <a:p>
            <a:fld id="{2EC7DA80-ECAE-40C1-B93E-0299FEC3058F}" type="slidenum">
              <a:rPr lang="en-ZA" smtClean="0">
                <a:solidFill>
                  <a:prstClr val="black">
                    <a:tint val="75000"/>
                  </a:prstClr>
                </a:solidFill>
              </a:rPr>
              <a:pPr/>
              <a:t>‹#›</a:t>
            </a:fld>
            <a:endParaRPr lang="en-ZA">
              <a:solidFill>
                <a:prstClr val="black">
                  <a:tint val="75000"/>
                </a:prstClr>
              </a:solidFill>
            </a:endParaRPr>
          </a:p>
        </p:txBody>
      </p:sp>
    </p:spTree>
    <p:extLst>
      <p:ext uri="{BB962C8B-B14F-4D97-AF65-F5344CB8AC3E}">
        <p14:creationId xmlns:p14="http://schemas.microsoft.com/office/powerpoint/2010/main" val="12933350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10"/>
          </p:nvPr>
        </p:nvSpPr>
        <p:spPr/>
        <p:txBody>
          <a:bodyPr/>
          <a:lstStyle/>
          <a:p>
            <a:fld id="{510DC233-16DA-452F-9454-E2FDA71DAC83}" type="datetimeFigureOut">
              <a:rPr lang="en-ZA" smtClean="0">
                <a:solidFill>
                  <a:prstClr val="black">
                    <a:tint val="75000"/>
                  </a:prstClr>
                </a:solidFill>
              </a:rPr>
              <a:pPr/>
              <a:t>2017/01/09</a:t>
            </a:fld>
            <a:endParaRPr lang="en-ZA">
              <a:solidFill>
                <a:prstClr val="black">
                  <a:tint val="75000"/>
                </a:prstClr>
              </a:solidFill>
            </a:endParaRPr>
          </a:p>
        </p:txBody>
      </p:sp>
      <p:sp>
        <p:nvSpPr>
          <p:cNvPr id="5" name="Footer Placeholder 4"/>
          <p:cNvSpPr>
            <a:spLocks noGrp="1"/>
          </p:cNvSpPr>
          <p:nvPr>
            <p:ph type="ftr" sz="quarter" idx="11"/>
          </p:nvPr>
        </p:nvSpPr>
        <p:spPr/>
        <p:txBody>
          <a:bodyPr/>
          <a:lstStyle/>
          <a:p>
            <a:endParaRPr lang="en-ZA">
              <a:solidFill>
                <a:prstClr val="black">
                  <a:tint val="75000"/>
                </a:prstClr>
              </a:solidFill>
            </a:endParaRPr>
          </a:p>
        </p:txBody>
      </p:sp>
      <p:sp>
        <p:nvSpPr>
          <p:cNvPr id="6" name="Slide Number Placeholder 5"/>
          <p:cNvSpPr>
            <a:spLocks noGrp="1"/>
          </p:cNvSpPr>
          <p:nvPr>
            <p:ph type="sldNum" sz="quarter" idx="12"/>
          </p:nvPr>
        </p:nvSpPr>
        <p:spPr/>
        <p:txBody>
          <a:bodyPr/>
          <a:lstStyle/>
          <a:p>
            <a:fld id="{2EC7DA80-ECAE-40C1-B93E-0299FEC3058F}" type="slidenum">
              <a:rPr lang="en-ZA" smtClean="0">
                <a:solidFill>
                  <a:prstClr val="black">
                    <a:tint val="75000"/>
                  </a:prstClr>
                </a:solidFill>
              </a:rPr>
              <a:pPr/>
              <a:t>‹#›</a:t>
            </a:fld>
            <a:endParaRPr lang="en-ZA">
              <a:solidFill>
                <a:prstClr val="black">
                  <a:tint val="75000"/>
                </a:prstClr>
              </a:solidFill>
            </a:endParaRPr>
          </a:p>
        </p:txBody>
      </p:sp>
    </p:spTree>
    <p:extLst>
      <p:ext uri="{BB962C8B-B14F-4D97-AF65-F5344CB8AC3E}">
        <p14:creationId xmlns:p14="http://schemas.microsoft.com/office/powerpoint/2010/main" val="26947418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Z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10"/>
          </p:nvPr>
        </p:nvSpPr>
        <p:spPr/>
        <p:txBody>
          <a:bodyPr/>
          <a:lstStyle/>
          <a:p>
            <a:fld id="{510DC233-16DA-452F-9454-E2FDA71DAC83}" type="datetimeFigureOut">
              <a:rPr lang="en-ZA" smtClean="0">
                <a:solidFill>
                  <a:prstClr val="black">
                    <a:tint val="75000"/>
                  </a:prstClr>
                </a:solidFill>
              </a:rPr>
              <a:pPr/>
              <a:t>2017/01/09</a:t>
            </a:fld>
            <a:endParaRPr lang="en-ZA">
              <a:solidFill>
                <a:prstClr val="black">
                  <a:tint val="75000"/>
                </a:prstClr>
              </a:solidFill>
            </a:endParaRPr>
          </a:p>
        </p:txBody>
      </p:sp>
      <p:sp>
        <p:nvSpPr>
          <p:cNvPr id="5" name="Footer Placeholder 4"/>
          <p:cNvSpPr>
            <a:spLocks noGrp="1"/>
          </p:cNvSpPr>
          <p:nvPr>
            <p:ph type="ftr" sz="quarter" idx="11"/>
          </p:nvPr>
        </p:nvSpPr>
        <p:spPr/>
        <p:txBody>
          <a:bodyPr/>
          <a:lstStyle/>
          <a:p>
            <a:endParaRPr lang="en-ZA">
              <a:solidFill>
                <a:prstClr val="black">
                  <a:tint val="75000"/>
                </a:prstClr>
              </a:solidFill>
            </a:endParaRPr>
          </a:p>
        </p:txBody>
      </p:sp>
      <p:sp>
        <p:nvSpPr>
          <p:cNvPr id="6" name="Slide Number Placeholder 5"/>
          <p:cNvSpPr>
            <a:spLocks noGrp="1"/>
          </p:cNvSpPr>
          <p:nvPr>
            <p:ph type="sldNum" sz="quarter" idx="12"/>
          </p:nvPr>
        </p:nvSpPr>
        <p:spPr/>
        <p:txBody>
          <a:bodyPr/>
          <a:lstStyle/>
          <a:p>
            <a:fld id="{2EC7DA80-ECAE-40C1-B93E-0299FEC3058F}" type="slidenum">
              <a:rPr lang="en-ZA" smtClean="0">
                <a:solidFill>
                  <a:prstClr val="black">
                    <a:tint val="75000"/>
                  </a:prstClr>
                </a:solidFill>
              </a:rPr>
              <a:pPr/>
              <a:t>‹#›</a:t>
            </a:fld>
            <a:endParaRPr lang="en-ZA">
              <a:solidFill>
                <a:prstClr val="black">
                  <a:tint val="75000"/>
                </a:prstClr>
              </a:solidFill>
            </a:endParaRPr>
          </a:p>
        </p:txBody>
      </p:sp>
    </p:spTree>
    <p:extLst>
      <p:ext uri="{BB962C8B-B14F-4D97-AF65-F5344CB8AC3E}">
        <p14:creationId xmlns:p14="http://schemas.microsoft.com/office/powerpoint/2010/main" val="333289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4572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41148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685800" y="6248400"/>
            <a:ext cx="1905000" cy="457200"/>
          </a:xfrm>
        </p:spPr>
        <p:txBody>
          <a:bodyPr/>
          <a:lstStyle>
            <a:lvl1pPr>
              <a:defRPr/>
            </a:lvl1pPr>
          </a:lstStyle>
          <a:p>
            <a:endParaRPr lang="en-US" altLang="en-US">
              <a:solidFill>
                <a:prstClr val="black">
                  <a:tint val="75000"/>
                </a:prstClr>
              </a:solidFill>
            </a:endParaRPr>
          </a:p>
        </p:txBody>
      </p:sp>
      <p:sp>
        <p:nvSpPr>
          <p:cNvPr id="7" name="Footer Placeholder 6"/>
          <p:cNvSpPr>
            <a:spLocks noGrp="1"/>
          </p:cNvSpPr>
          <p:nvPr>
            <p:ph type="ftr" sz="quarter" idx="11"/>
          </p:nvPr>
        </p:nvSpPr>
        <p:spPr>
          <a:xfrm>
            <a:off x="3124200" y="6248400"/>
            <a:ext cx="2895600" cy="457200"/>
          </a:xfrm>
        </p:spPr>
        <p:txBody>
          <a:bodyPr/>
          <a:lstStyle>
            <a:lvl1pPr>
              <a:defRPr/>
            </a:lvl1pPr>
          </a:lstStyle>
          <a:p>
            <a:endParaRPr lang="en-US" altLang="en-US">
              <a:solidFill>
                <a:prstClr val="black">
                  <a:tint val="75000"/>
                </a:prstClr>
              </a:solidFill>
            </a:endParaRPr>
          </a:p>
        </p:txBody>
      </p:sp>
      <p:sp>
        <p:nvSpPr>
          <p:cNvPr id="8" name="Slide Number Placeholder 7"/>
          <p:cNvSpPr>
            <a:spLocks noGrp="1"/>
          </p:cNvSpPr>
          <p:nvPr>
            <p:ph type="sldNum" sz="quarter" idx="12"/>
          </p:nvPr>
        </p:nvSpPr>
        <p:spPr>
          <a:xfrm>
            <a:off x="6553200" y="6248400"/>
            <a:ext cx="1905000" cy="457200"/>
          </a:xfrm>
        </p:spPr>
        <p:txBody>
          <a:bodyPr/>
          <a:lstStyle>
            <a:lvl1pPr>
              <a:defRPr/>
            </a:lvl1pPr>
          </a:lstStyle>
          <a:p>
            <a:fld id="{26D23F69-D8E8-4977-8F08-D8C20E9F2D7E}" type="slidenum">
              <a:rPr lang="en-US" altLang="en-US">
                <a:solidFill>
                  <a:prstClr val="black">
                    <a:tint val="75000"/>
                  </a:prstClr>
                </a:solidFill>
              </a:rPr>
              <a:pPr/>
              <a:t>‹#›</a:t>
            </a:fld>
            <a:endParaRPr lang="en-US" altLang="en-US">
              <a:solidFill>
                <a:prstClr val="black">
                  <a:tint val="75000"/>
                </a:prstClr>
              </a:solidFill>
            </a:endParaRPr>
          </a:p>
        </p:txBody>
      </p:sp>
    </p:spTree>
    <p:extLst>
      <p:ext uri="{BB962C8B-B14F-4D97-AF65-F5344CB8AC3E}">
        <p14:creationId xmlns:p14="http://schemas.microsoft.com/office/powerpoint/2010/main" val="841598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448B2898-7969-4F0E-8DB4-7C96D7977A2F}" type="slidenum">
              <a:rPr lang="en-US" altLang="en-US"/>
              <a:pPr/>
              <a:t>‹#›</a:t>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ltLang="en-US"/>
          </a:p>
        </p:txBody>
      </p:sp>
      <p:sp>
        <p:nvSpPr>
          <p:cNvPr id="8" name="Footer Placeholder 7"/>
          <p:cNvSpPr>
            <a:spLocks noGrp="1"/>
          </p:cNvSpPr>
          <p:nvPr>
            <p:ph type="ftr" sz="quarter" idx="11"/>
          </p:nvPr>
        </p:nvSpPr>
        <p:spPr/>
        <p:txBody>
          <a:bodyPr/>
          <a:lstStyle>
            <a:lvl1pPr>
              <a:defRPr/>
            </a:lvl1pPr>
          </a:lstStyle>
          <a:p>
            <a:endParaRPr lang="en-US" altLang="en-US"/>
          </a:p>
        </p:txBody>
      </p:sp>
      <p:sp>
        <p:nvSpPr>
          <p:cNvPr id="9" name="Slide Number Placeholder 8"/>
          <p:cNvSpPr>
            <a:spLocks noGrp="1"/>
          </p:cNvSpPr>
          <p:nvPr>
            <p:ph type="sldNum" sz="quarter" idx="12"/>
          </p:nvPr>
        </p:nvSpPr>
        <p:spPr/>
        <p:txBody>
          <a:bodyPr/>
          <a:lstStyle>
            <a:lvl1pPr>
              <a:defRPr/>
            </a:lvl1pPr>
          </a:lstStyle>
          <a:p>
            <a:fld id="{C9B592F4-E1DE-4A84-98B1-8B437B457219}" type="slidenum">
              <a:rPr lang="en-US" altLang="en-US"/>
              <a:pPr/>
              <a:t>‹#›</a:t>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ltLang="en-US"/>
          </a:p>
        </p:txBody>
      </p:sp>
      <p:sp>
        <p:nvSpPr>
          <p:cNvPr id="4" name="Footer Placeholder 3"/>
          <p:cNvSpPr>
            <a:spLocks noGrp="1"/>
          </p:cNvSpPr>
          <p:nvPr>
            <p:ph type="ftr" sz="quarter" idx="11"/>
          </p:nvPr>
        </p:nvSpPr>
        <p:spPr/>
        <p:txBody>
          <a:bodyPr/>
          <a:lstStyle>
            <a:lvl1pPr>
              <a:defRPr/>
            </a:lvl1pPr>
          </a:lstStyle>
          <a:p>
            <a:endParaRPr lang="en-US" altLang="en-US"/>
          </a:p>
        </p:txBody>
      </p:sp>
      <p:sp>
        <p:nvSpPr>
          <p:cNvPr id="5" name="Slide Number Placeholder 4"/>
          <p:cNvSpPr>
            <a:spLocks noGrp="1"/>
          </p:cNvSpPr>
          <p:nvPr>
            <p:ph type="sldNum" sz="quarter" idx="12"/>
          </p:nvPr>
        </p:nvSpPr>
        <p:spPr/>
        <p:txBody>
          <a:bodyPr/>
          <a:lstStyle>
            <a:lvl1pPr>
              <a:defRPr/>
            </a:lvl1pPr>
          </a:lstStyle>
          <a:p>
            <a:fld id="{D4E52FD3-8DD0-409A-B506-F4660C412723}" type="slidenum">
              <a:rPr lang="en-US" altLang="en-US"/>
              <a:pPr/>
              <a:t>‹#›</a:t>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en-US"/>
          </a:p>
        </p:txBody>
      </p:sp>
      <p:sp>
        <p:nvSpPr>
          <p:cNvPr id="3" name="Footer Placeholder 2"/>
          <p:cNvSpPr>
            <a:spLocks noGrp="1"/>
          </p:cNvSpPr>
          <p:nvPr>
            <p:ph type="ftr" sz="quarter" idx="11"/>
          </p:nvPr>
        </p:nvSpPr>
        <p:spPr/>
        <p:txBody>
          <a:bodyPr/>
          <a:lstStyle>
            <a:lvl1pPr>
              <a:defRPr/>
            </a:lvl1pPr>
          </a:lstStyle>
          <a:p>
            <a:endParaRPr lang="en-US" altLang="en-US"/>
          </a:p>
        </p:txBody>
      </p:sp>
      <p:sp>
        <p:nvSpPr>
          <p:cNvPr id="4" name="Slide Number Placeholder 3"/>
          <p:cNvSpPr>
            <a:spLocks noGrp="1"/>
          </p:cNvSpPr>
          <p:nvPr>
            <p:ph type="sldNum" sz="quarter" idx="12"/>
          </p:nvPr>
        </p:nvSpPr>
        <p:spPr/>
        <p:txBody>
          <a:bodyPr/>
          <a:lstStyle>
            <a:lvl1pPr>
              <a:defRPr/>
            </a:lvl1pPr>
          </a:lstStyle>
          <a:p>
            <a:fld id="{BBF0716C-60C5-43FA-9A93-39290F0BABEF}" type="slidenum">
              <a:rPr lang="en-US" altLang="en-US"/>
              <a:pPr/>
              <a:t>‹#›</a:t>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49B3B5A0-C949-4828-83D7-5EB76DD43EE8}" type="slidenum">
              <a:rPr lang="en-US" altLang="en-US"/>
              <a:pPr/>
              <a:t>‹#›</a:t>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418173FB-6377-426B-9108-5E1D134AB909}" type="slidenum">
              <a:rPr lang="en-US" altLang="en-US"/>
              <a:pPr/>
              <a:t>‹#›</a:t>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228600" y="457200"/>
            <a:ext cx="77724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ltLang="en-US" smtClean="0"/>
              <a:t>Click to edit Master title style</a:t>
            </a:r>
          </a:p>
        </p:txBody>
      </p:sp>
      <p:sp>
        <p:nvSpPr>
          <p:cNvPr id="2051"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2052"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spcBef>
                <a:spcPct val="50000"/>
              </a:spcBef>
              <a:defRPr sz="1400"/>
            </a:lvl1pPr>
          </a:lstStyle>
          <a:p>
            <a:endParaRPr lang="en-US" altLang="en-US"/>
          </a:p>
        </p:txBody>
      </p:sp>
      <p:sp>
        <p:nvSpPr>
          <p:cNvPr id="2053"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sz="1400"/>
            </a:lvl1pPr>
          </a:lstStyle>
          <a:p>
            <a:endParaRPr lang="en-US" altLang="en-US"/>
          </a:p>
        </p:txBody>
      </p:sp>
      <p:sp>
        <p:nvSpPr>
          <p:cNvPr id="2054"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400"/>
            </a:lvl1pPr>
          </a:lstStyle>
          <a:p>
            <a:fld id="{9A6E8438-7ABE-4B6F-B100-CB816ACB16E4}" type="slidenum">
              <a:rPr lang="en-US" altLang="en-US"/>
              <a:pPr/>
              <a:t>‹#›</a:t>
            </a:fld>
            <a:endParaRPr lang="en-US" altLang="en-US"/>
          </a:p>
        </p:txBody>
      </p:sp>
      <p:sp>
        <p:nvSpPr>
          <p:cNvPr id="2055" name="Rectangle 7"/>
          <p:cNvSpPr>
            <a:spLocks noChangeArrowheads="1"/>
          </p:cNvSpPr>
          <p:nvPr/>
        </p:nvSpPr>
        <p:spPr bwMode="gray">
          <a:xfrm>
            <a:off x="0" y="1638300"/>
            <a:ext cx="3343275" cy="122238"/>
          </a:xfrm>
          <a:prstGeom prst="rect">
            <a:avLst/>
          </a:prstGeom>
          <a:solidFill>
            <a:schemeClr val="bg2">
              <a:alpha val="50000"/>
            </a:schemeClr>
          </a:solidFill>
          <a:ln w="9525">
            <a:noFill/>
            <a:miter lim="800000"/>
            <a:headEnd/>
            <a:tailEnd/>
          </a:ln>
        </p:spPr>
        <p:txBody>
          <a:bodyPr wrap="none" anchor="ctr"/>
          <a:lstStyle/>
          <a:p>
            <a:endParaRPr lang="en-US"/>
          </a:p>
        </p:txBody>
      </p:sp>
    </p:spTree>
  </p:cSld>
  <p:clrMap bg1="dk2" tx1="lt1" bg2="dk1"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1"/>
                                  </p:stCondLst>
                                  <p:childTnLst>
                                    <p:set>
                                      <p:cBhvr>
                                        <p:cTn id="6" dur="1" fill="hold">
                                          <p:stCondLst>
                                            <p:cond delay="0"/>
                                          </p:stCondLst>
                                        </p:cTn>
                                        <p:tgtEl>
                                          <p:spTgt spid="2055"/>
                                        </p:tgtEl>
                                        <p:attrNameLst>
                                          <p:attrName>style.visibility</p:attrName>
                                        </p:attrNameLst>
                                      </p:cBhvr>
                                      <p:to>
                                        <p:strVal val="visible"/>
                                      </p:to>
                                    </p:set>
                                    <p:animEffect transition="in" filter="wipe(right)">
                                      <p:cBhvr>
                                        <p:cTn id="7" dur="500"/>
                                        <p:tgtEl>
                                          <p:spTgt spid="20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5" grpId="0" animBg="1"/>
    </p:bldLst>
  </p:timing>
  <p:txStyles>
    <p:titleStyle>
      <a:lvl1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Verdana" pitchFamily="34" charset="0"/>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Verdana" pitchFamily="34" charset="0"/>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Verdana" pitchFamily="34" charset="0"/>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Verdana" pitchFamily="34" charset="0"/>
        </a:defRPr>
      </a:lvl5pPr>
      <a:lvl6pPr marL="457200"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Verdana" pitchFamily="34" charset="0"/>
        </a:defRPr>
      </a:lvl6pPr>
      <a:lvl7pPr marL="914400"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Verdana" pitchFamily="34" charset="0"/>
        </a:defRPr>
      </a:lvl7pPr>
      <a:lvl8pPr marL="1371600"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Verdana" pitchFamily="34" charset="0"/>
        </a:defRPr>
      </a:lvl8pPr>
      <a:lvl9pPr marL="1828800"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Verdana" pitchFamily="34" charset="0"/>
        </a:defRPr>
      </a:lvl9pPr>
    </p:titleStyle>
    <p:bodyStyle>
      <a:lvl1pPr marL="342900" indent="-342900" algn="l" rtl="0" eaLnBrk="0" fontAlgn="base" hangingPunct="0">
        <a:spcBef>
          <a:spcPct val="20000"/>
        </a:spcBef>
        <a:spcAft>
          <a:spcPct val="0"/>
        </a:spcAft>
        <a:buClr>
          <a:schemeClr val="folHlink"/>
        </a:buClr>
        <a:buSzPct val="75000"/>
        <a:buFont typeface="Monotype Sorts"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Char char="–"/>
        <a:defRPr kumimoji="1"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folHlink"/>
        </a:buClr>
        <a:buSzPct val="60000"/>
        <a:buFont typeface="Monotype Sorts" charset="2"/>
        <a:buChar char="n"/>
        <a:defRPr kumimoji="1"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har char="–"/>
        <a:defRPr kumimoji="1"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folHlink"/>
        </a:buClr>
        <a:buSzPct val="50000"/>
        <a:buFont typeface="Monotype Sorts" charset="2"/>
        <a:buChar char="n"/>
        <a:defRPr kumimoji="1" sz="2000">
          <a:solidFill>
            <a:schemeClr val="tx1"/>
          </a:solidFill>
          <a:effectLst>
            <a:outerShdw blurRad="38100" dist="38100" dir="2700000" algn="tl">
              <a:srgbClr val="000000"/>
            </a:outerShdw>
          </a:effectLst>
          <a:latin typeface="+mn-lt"/>
        </a:defRPr>
      </a:lvl5pPr>
      <a:lvl6pPr marL="2514600" indent="-228600" algn="l" rtl="0" eaLnBrk="0" fontAlgn="base" hangingPunct="0">
        <a:spcBef>
          <a:spcPct val="20000"/>
        </a:spcBef>
        <a:spcAft>
          <a:spcPct val="0"/>
        </a:spcAft>
        <a:buClr>
          <a:schemeClr val="folHlink"/>
        </a:buClr>
        <a:buSzPct val="50000"/>
        <a:buFont typeface="Monotype Sorts" charset="2"/>
        <a:buChar char="n"/>
        <a:defRPr kumimoji="1" sz="2000">
          <a:solidFill>
            <a:schemeClr val="tx1"/>
          </a:solidFill>
          <a:effectLst>
            <a:outerShdw blurRad="38100" dist="38100" dir="2700000" algn="tl">
              <a:srgbClr val="000000"/>
            </a:outerShdw>
          </a:effectLst>
          <a:latin typeface="+mn-lt"/>
        </a:defRPr>
      </a:lvl6pPr>
      <a:lvl7pPr marL="2971800" indent="-228600" algn="l" rtl="0" eaLnBrk="0" fontAlgn="base" hangingPunct="0">
        <a:spcBef>
          <a:spcPct val="20000"/>
        </a:spcBef>
        <a:spcAft>
          <a:spcPct val="0"/>
        </a:spcAft>
        <a:buClr>
          <a:schemeClr val="folHlink"/>
        </a:buClr>
        <a:buSzPct val="50000"/>
        <a:buFont typeface="Monotype Sorts" charset="2"/>
        <a:buChar char="n"/>
        <a:defRPr kumimoji="1" sz="2000">
          <a:solidFill>
            <a:schemeClr val="tx1"/>
          </a:solidFill>
          <a:effectLst>
            <a:outerShdw blurRad="38100" dist="38100" dir="2700000" algn="tl">
              <a:srgbClr val="000000"/>
            </a:outerShdw>
          </a:effectLst>
          <a:latin typeface="+mn-lt"/>
        </a:defRPr>
      </a:lvl7pPr>
      <a:lvl8pPr marL="3429000" indent="-228600" algn="l" rtl="0" eaLnBrk="0" fontAlgn="base" hangingPunct="0">
        <a:spcBef>
          <a:spcPct val="20000"/>
        </a:spcBef>
        <a:spcAft>
          <a:spcPct val="0"/>
        </a:spcAft>
        <a:buClr>
          <a:schemeClr val="folHlink"/>
        </a:buClr>
        <a:buSzPct val="50000"/>
        <a:buFont typeface="Monotype Sorts" charset="2"/>
        <a:buChar char="n"/>
        <a:defRPr kumimoji="1" sz="2000">
          <a:solidFill>
            <a:schemeClr val="tx1"/>
          </a:solidFill>
          <a:effectLst>
            <a:outerShdw blurRad="38100" dist="38100" dir="2700000" algn="tl">
              <a:srgbClr val="000000"/>
            </a:outerShdw>
          </a:effectLst>
          <a:latin typeface="+mn-lt"/>
        </a:defRPr>
      </a:lvl8pPr>
      <a:lvl9pPr marL="3886200" indent="-228600" algn="l" rtl="0" eaLnBrk="0" fontAlgn="base" hangingPunct="0">
        <a:spcBef>
          <a:spcPct val="20000"/>
        </a:spcBef>
        <a:spcAft>
          <a:spcPct val="0"/>
        </a:spcAft>
        <a:buClr>
          <a:schemeClr val="folHlink"/>
        </a:buClr>
        <a:buSzPct val="50000"/>
        <a:buFont typeface="Monotype Sorts" charset="2"/>
        <a:buChar char="n"/>
        <a:defRPr kumimoji="1"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ZA"/>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1" fontAlgn="auto" hangingPunct="1">
              <a:spcBef>
                <a:spcPts val="0"/>
              </a:spcBef>
              <a:spcAft>
                <a:spcPts val="0"/>
              </a:spcAft>
            </a:pPr>
            <a:fld id="{510DC233-16DA-452F-9454-E2FDA71DAC83}" type="datetimeFigureOut">
              <a:rPr lang="en-ZA" smtClean="0">
                <a:solidFill>
                  <a:prstClr val="black">
                    <a:tint val="75000"/>
                  </a:prstClr>
                </a:solidFill>
                <a:latin typeface="Calibri"/>
              </a:rPr>
              <a:pPr eaLnBrk="1" fontAlgn="auto" hangingPunct="1">
                <a:spcBef>
                  <a:spcPts val="0"/>
                </a:spcBef>
                <a:spcAft>
                  <a:spcPts val="0"/>
                </a:spcAft>
              </a:pPr>
              <a:t>2017/01/09</a:t>
            </a:fld>
            <a:endParaRPr lang="en-ZA">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1" fontAlgn="auto" hangingPunct="1">
              <a:spcBef>
                <a:spcPts val="0"/>
              </a:spcBef>
              <a:spcAft>
                <a:spcPts val="0"/>
              </a:spcAft>
            </a:pPr>
            <a:endParaRPr lang="en-ZA">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1" fontAlgn="auto" hangingPunct="1">
              <a:spcBef>
                <a:spcPts val="0"/>
              </a:spcBef>
              <a:spcAft>
                <a:spcPts val="0"/>
              </a:spcAft>
            </a:pPr>
            <a:fld id="{2EC7DA80-ECAE-40C1-B93E-0299FEC3058F}" type="slidenum">
              <a:rPr lang="en-ZA" smtClean="0">
                <a:solidFill>
                  <a:prstClr val="black">
                    <a:tint val="75000"/>
                  </a:prstClr>
                </a:solidFill>
                <a:latin typeface="Calibri"/>
              </a:rPr>
              <a:pPr eaLnBrk="1" fontAlgn="auto" hangingPunct="1">
                <a:spcBef>
                  <a:spcPts val="0"/>
                </a:spcBef>
                <a:spcAft>
                  <a:spcPts val="0"/>
                </a:spcAft>
              </a:pPr>
              <a:t>‹#›</a:t>
            </a:fld>
            <a:endParaRPr lang="en-ZA">
              <a:solidFill>
                <a:prstClr val="black">
                  <a:tint val="75000"/>
                </a:prstClr>
              </a:solidFill>
              <a:latin typeface="Calibri"/>
            </a:endParaRPr>
          </a:p>
        </p:txBody>
      </p:sp>
    </p:spTree>
    <p:extLst>
      <p:ext uri="{BB962C8B-B14F-4D97-AF65-F5344CB8AC3E}">
        <p14:creationId xmlns:p14="http://schemas.microsoft.com/office/powerpoint/2010/main" val="107318738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ZA"/>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1" fontAlgn="auto" hangingPunct="1">
              <a:spcBef>
                <a:spcPts val="0"/>
              </a:spcBef>
              <a:spcAft>
                <a:spcPts val="0"/>
              </a:spcAft>
            </a:pPr>
            <a:fld id="{510DC233-16DA-452F-9454-E2FDA71DAC83}" type="datetimeFigureOut">
              <a:rPr lang="en-ZA" smtClean="0">
                <a:solidFill>
                  <a:prstClr val="black">
                    <a:tint val="75000"/>
                  </a:prstClr>
                </a:solidFill>
                <a:latin typeface="Calibri"/>
              </a:rPr>
              <a:pPr eaLnBrk="1" fontAlgn="auto" hangingPunct="1">
                <a:spcBef>
                  <a:spcPts val="0"/>
                </a:spcBef>
                <a:spcAft>
                  <a:spcPts val="0"/>
                </a:spcAft>
              </a:pPr>
              <a:t>2017/01/09</a:t>
            </a:fld>
            <a:endParaRPr lang="en-ZA">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1" fontAlgn="auto" hangingPunct="1">
              <a:spcBef>
                <a:spcPts val="0"/>
              </a:spcBef>
              <a:spcAft>
                <a:spcPts val="0"/>
              </a:spcAft>
            </a:pPr>
            <a:endParaRPr lang="en-ZA">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1" fontAlgn="auto" hangingPunct="1">
              <a:spcBef>
                <a:spcPts val="0"/>
              </a:spcBef>
              <a:spcAft>
                <a:spcPts val="0"/>
              </a:spcAft>
            </a:pPr>
            <a:fld id="{2EC7DA80-ECAE-40C1-B93E-0299FEC3058F}" type="slidenum">
              <a:rPr lang="en-ZA" smtClean="0">
                <a:solidFill>
                  <a:prstClr val="black">
                    <a:tint val="75000"/>
                  </a:prstClr>
                </a:solidFill>
                <a:latin typeface="Calibri"/>
              </a:rPr>
              <a:pPr eaLnBrk="1" fontAlgn="auto" hangingPunct="1">
                <a:spcBef>
                  <a:spcPts val="0"/>
                </a:spcBef>
                <a:spcAft>
                  <a:spcPts val="0"/>
                </a:spcAft>
              </a:pPr>
              <a:t>‹#›</a:t>
            </a:fld>
            <a:endParaRPr lang="en-ZA">
              <a:solidFill>
                <a:prstClr val="black">
                  <a:tint val="75000"/>
                </a:prstClr>
              </a:solidFill>
              <a:latin typeface="Calibri"/>
            </a:endParaRPr>
          </a:p>
        </p:txBody>
      </p:sp>
    </p:spTree>
    <p:extLst>
      <p:ext uri="{BB962C8B-B14F-4D97-AF65-F5344CB8AC3E}">
        <p14:creationId xmlns:p14="http://schemas.microsoft.com/office/powerpoint/2010/main" val="4065606435"/>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hyperlink" Target="http://www.teos-10.org/"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wmf"/><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alt-Allergy.jpg"/>
          <p:cNvPicPr>
            <a:picLocks noGrp="1" noChangeAspect="1"/>
          </p:cNvPicPr>
          <p:nvPr>
            <p:ph idx="1"/>
          </p:nvPr>
        </p:nvPicPr>
        <p:blipFill>
          <a:blip r:embed="rId2" cstate="print"/>
          <a:stretch>
            <a:fillRect/>
          </a:stretch>
        </p:blipFill>
        <p:spPr>
          <a:xfrm>
            <a:off x="0" y="0"/>
            <a:ext cx="9144000" cy="6804248"/>
          </a:xfr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7610" y="0"/>
            <a:ext cx="8981916" cy="5965832"/>
          </a:xfrm>
        </p:spPr>
      </p:pic>
    </p:spTree>
    <p:extLst>
      <p:ext uri="{BB962C8B-B14F-4D97-AF65-F5344CB8AC3E}">
        <p14:creationId xmlns:p14="http://schemas.microsoft.com/office/powerpoint/2010/main" val="18171535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a:xfrm>
            <a:off x="34925" y="-387350"/>
            <a:ext cx="7772400" cy="1143000"/>
          </a:xfrm>
        </p:spPr>
        <p:txBody>
          <a:bodyPr/>
          <a:lstStyle/>
          <a:p>
            <a:pPr>
              <a:defRPr/>
            </a:pPr>
            <a:r>
              <a:rPr lang="en-US" sz="4000" dirty="0" smtClean="0"/>
              <a:t>So what do I mean by salts?</a:t>
            </a:r>
            <a:endParaRPr lang="en-GB" sz="4000" dirty="0" smtClean="0"/>
          </a:p>
        </p:txBody>
      </p:sp>
      <p:sp>
        <p:nvSpPr>
          <p:cNvPr id="234499" name="Rectangle 3"/>
          <p:cNvSpPr>
            <a:spLocks noGrp="1" noChangeArrowheads="1"/>
          </p:cNvSpPr>
          <p:nvPr>
            <p:ph type="body" idx="1"/>
          </p:nvPr>
        </p:nvSpPr>
        <p:spPr>
          <a:xfrm>
            <a:off x="251520" y="980728"/>
            <a:ext cx="8748712" cy="5089525"/>
          </a:xfrm>
        </p:spPr>
        <p:txBody>
          <a:bodyPr/>
          <a:lstStyle/>
          <a:p>
            <a:pPr>
              <a:lnSpc>
                <a:spcPct val="80000"/>
              </a:lnSpc>
              <a:buFont typeface="Monotype Sorts" charset="2"/>
              <a:buNone/>
              <a:defRPr/>
            </a:pPr>
            <a:r>
              <a:rPr lang="en-US" sz="2000" i="1" dirty="0" smtClean="0">
                <a:solidFill>
                  <a:srgbClr val="FF3300"/>
                </a:solidFill>
              </a:rPr>
              <a:t>“</a:t>
            </a:r>
            <a:r>
              <a:rPr lang="en-US" sz="2400" i="1" dirty="0" smtClean="0">
                <a:solidFill>
                  <a:srgbClr val="FF3300"/>
                </a:solidFill>
              </a:rPr>
              <a:t>Salinity is the total mass, expressed in grams, of all substances dissolved in 1 kg of sea water”. Pre 2011 definition NOW its been changed to TEOS-10</a:t>
            </a:r>
          </a:p>
          <a:p>
            <a:pPr>
              <a:lnSpc>
                <a:spcPct val="80000"/>
              </a:lnSpc>
              <a:buFont typeface="Monotype Sorts" charset="2"/>
              <a:buNone/>
              <a:defRPr/>
            </a:pPr>
            <a:endParaRPr lang="en-US" sz="2000" i="1" dirty="0" smtClean="0">
              <a:solidFill>
                <a:srgbClr val="FF3300"/>
              </a:solidFill>
            </a:endParaRPr>
          </a:p>
          <a:p>
            <a:pPr>
              <a:lnSpc>
                <a:spcPct val="80000"/>
              </a:lnSpc>
              <a:buClr>
                <a:srgbClr val="FFFF00"/>
              </a:buClr>
              <a:buFont typeface="Wingdings" pitchFamily="2" charset="2"/>
              <a:buChar char="ü"/>
              <a:defRPr/>
            </a:pPr>
            <a:r>
              <a:rPr lang="en-US" sz="2000" dirty="0" smtClean="0">
                <a:solidFill>
                  <a:srgbClr val="FFFFFF"/>
                </a:solidFill>
                <a:effectLst/>
              </a:rPr>
              <a:t>Salinity is equal to 1.8065 x </a:t>
            </a:r>
            <a:r>
              <a:rPr lang="en-US" sz="2000" dirty="0" err="1" smtClean="0">
                <a:solidFill>
                  <a:srgbClr val="FFFFFF"/>
                </a:solidFill>
                <a:effectLst/>
              </a:rPr>
              <a:t>chlorinity</a:t>
            </a:r>
            <a:r>
              <a:rPr lang="en-US" sz="2000" dirty="0" smtClean="0">
                <a:solidFill>
                  <a:srgbClr val="FFFFFF"/>
                </a:solidFill>
                <a:effectLst/>
              </a:rPr>
              <a:t>.</a:t>
            </a:r>
          </a:p>
          <a:p>
            <a:pPr>
              <a:lnSpc>
                <a:spcPct val="80000"/>
              </a:lnSpc>
              <a:buClr>
                <a:srgbClr val="FFFF00"/>
              </a:buClr>
              <a:buFont typeface="Wingdings" pitchFamily="2" charset="2"/>
              <a:buChar char="ü"/>
              <a:defRPr/>
            </a:pPr>
            <a:endParaRPr lang="en-US" sz="2000" dirty="0" smtClean="0">
              <a:effectLst/>
            </a:endParaRPr>
          </a:p>
          <a:p>
            <a:pPr>
              <a:spcBef>
                <a:spcPct val="50000"/>
              </a:spcBef>
              <a:buFontTx/>
              <a:buChar char="•"/>
            </a:pPr>
            <a:r>
              <a:rPr lang="en-US" sz="2000" dirty="0" smtClean="0">
                <a:solidFill>
                  <a:srgbClr val="FFFFFF"/>
                </a:solidFill>
                <a:effectLst/>
                <a:latin typeface="Verdana" charset="0"/>
              </a:rPr>
              <a:t>The concept of salinity is useful because all of the constituents of sea salt are present in almost equal proportion everywhere in the ocean. This is an empirical “Law of equal proportions”</a:t>
            </a:r>
          </a:p>
          <a:p>
            <a:pPr>
              <a:lnSpc>
                <a:spcPct val="80000"/>
              </a:lnSpc>
              <a:buClr>
                <a:srgbClr val="FFFF00"/>
              </a:buClr>
              <a:buFont typeface="Wingdings" pitchFamily="2" charset="2"/>
              <a:buChar char="ü"/>
              <a:defRPr/>
            </a:pPr>
            <a:endParaRPr lang="en-US" sz="2000" dirty="0" smtClean="0">
              <a:effectLst/>
            </a:endParaRPr>
          </a:p>
          <a:p>
            <a:pPr>
              <a:lnSpc>
                <a:spcPct val="80000"/>
              </a:lnSpc>
              <a:buClr>
                <a:srgbClr val="FFFF00"/>
              </a:buClr>
              <a:buFont typeface="Wingdings" pitchFamily="2" charset="2"/>
              <a:buChar char="ü"/>
              <a:defRPr/>
            </a:pPr>
            <a:r>
              <a:rPr lang="en-US" sz="2000" i="1" dirty="0" smtClean="0">
                <a:solidFill>
                  <a:srgbClr val="FFFF00"/>
                </a:solidFill>
                <a:effectLst/>
                <a:latin typeface="Verdana" charset="0"/>
              </a:rPr>
              <a:t>Law of equal proportions</a:t>
            </a:r>
            <a:r>
              <a:rPr lang="en-US" sz="2000" i="1" dirty="0" smtClean="0">
                <a:solidFill>
                  <a:srgbClr val="FFFF00"/>
                </a:solidFill>
                <a:effectLst/>
              </a:rPr>
              <a:t> </a:t>
            </a:r>
            <a:r>
              <a:rPr lang="en-US" sz="2000" dirty="0" smtClean="0">
                <a:solidFill>
                  <a:srgbClr val="FFFF00"/>
                </a:solidFill>
                <a:effectLst/>
              </a:rPr>
              <a:t>i</a:t>
            </a:r>
            <a:r>
              <a:rPr lang="en-US" sz="2000" dirty="0" smtClean="0">
                <a:effectLst/>
              </a:rPr>
              <a:t>.e.  </a:t>
            </a:r>
            <a:r>
              <a:rPr lang="en-US" sz="2000" dirty="0" smtClean="0">
                <a:solidFill>
                  <a:srgbClr val="FFFFFF"/>
                </a:solidFill>
                <a:effectLst/>
              </a:rPr>
              <a:t>Ratio between ions never changes e.g., SO</a:t>
            </a:r>
            <a:r>
              <a:rPr lang="en-US" sz="2000" baseline="-25000" dirty="0" smtClean="0">
                <a:solidFill>
                  <a:srgbClr val="FFFFFF"/>
                </a:solidFill>
                <a:effectLst/>
              </a:rPr>
              <a:t>4</a:t>
            </a:r>
            <a:r>
              <a:rPr lang="en-US" sz="2000" baseline="30000" dirty="0" smtClean="0">
                <a:solidFill>
                  <a:srgbClr val="FFFFFF"/>
                </a:solidFill>
                <a:effectLst/>
              </a:rPr>
              <a:t>2-</a:t>
            </a:r>
            <a:r>
              <a:rPr lang="en-US" sz="2000" dirty="0" smtClean="0">
                <a:solidFill>
                  <a:srgbClr val="FFFFFF"/>
                </a:solidFill>
                <a:effectLst/>
              </a:rPr>
              <a:t>/</a:t>
            </a:r>
            <a:r>
              <a:rPr lang="en-US" sz="2000" dirty="0" err="1" smtClean="0">
                <a:solidFill>
                  <a:srgbClr val="FFFFFF"/>
                </a:solidFill>
                <a:effectLst/>
              </a:rPr>
              <a:t>Cl</a:t>
            </a:r>
            <a:r>
              <a:rPr lang="en-US" sz="2000" baseline="30000" dirty="0" smtClean="0">
                <a:solidFill>
                  <a:srgbClr val="FFFFFF"/>
                </a:solidFill>
                <a:effectLst/>
              </a:rPr>
              <a:t>-</a:t>
            </a:r>
            <a:r>
              <a:rPr lang="en-US" sz="2000" dirty="0" smtClean="0">
                <a:solidFill>
                  <a:srgbClr val="FFFFFF"/>
                </a:solidFill>
                <a:effectLst/>
              </a:rPr>
              <a:t> is a constant, independent of salinity</a:t>
            </a:r>
          </a:p>
          <a:p>
            <a:pPr>
              <a:lnSpc>
                <a:spcPct val="80000"/>
              </a:lnSpc>
              <a:buClr>
                <a:srgbClr val="FFFF00"/>
              </a:buClr>
              <a:buFont typeface="Monotype Sorts" charset="2"/>
              <a:buChar char="F"/>
              <a:defRPr/>
            </a:pPr>
            <a:endParaRPr lang="en-US" sz="2000" dirty="0" smtClean="0">
              <a:solidFill>
                <a:srgbClr val="FFFFFF"/>
              </a:solidFill>
              <a:effectLst/>
            </a:endParaRPr>
          </a:p>
          <a:p>
            <a:pPr>
              <a:lnSpc>
                <a:spcPct val="80000"/>
              </a:lnSpc>
              <a:buClr>
                <a:srgbClr val="FFFF00"/>
              </a:buClr>
              <a:buFont typeface="Monotype Sorts" charset="2"/>
              <a:buChar char="F"/>
              <a:defRPr/>
            </a:pPr>
            <a:r>
              <a:rPr lang="en-US" sz="2000" dirty="0" smtClean="0">
                <a:solidFill>
                  <a:srgbClr val="FFFFFF"/>
                </a:solidFill>
                <a:effectLst/>
              </a:rPr>
              <a:t>This means we need measure only one ion to get salinity</a:t>
            </a:r>
          </a:p>
          <a:p>
            <a:pPr>
              <a:lnSpc>
                <a:spcPct val="80000"/>
              </a:lnSpc>
              <a:buClr>
                <a:srgbClr val="FFFF00"/>
              </a:buClr>
              <a:buFont typeface="Monotype Sorts" charset="2"/>
              <a:buChar char="F"/>
              <a:defRPr/>
            </a:pPr>
            <a:endParaRPr lang="en-US" sz="2000" baseline="30000" dirty="0" smtClean="0">
              <a:solidFill>
                <a:srgbClr val="FFFFFF"/>
              </a:solidFill>
              <a:effectLst/>
            </a:endParaRPr>
          </a:p>
          <a:p>
            <a:pPr>
              <a:lnSpc>
                <a:spcPct val="80000"/>
              </a:lnSpc>
              <a:buClr>
                <a:srgbClr val="FFFF00"/>
              </a:buClr>
              <a:buFont typeface="Monotype Sorts" charset="2"/>
              <a:buChar char="F"/>
              <a:defRPr/>
            </a:pPr>
            <a:r>
              <a:rPr lang="en-US" sz="2000" dirty="0" smtClean="0">
                <a:solidFill>
                  <a:srgbClr val="FFFFFF"/>
                </a:solidFill>
                <a:effectLst/>
              </a:rPr>
              <a:t>In the past salinity was measured quickly by electrical conductivity of sea water</a:t>
            </a:r>
          </a:p>
          <a:p>
            <a:pPr>
              <a:lnSpc>
                <a:spcPct val="80000"/>
              </a:lnSpc>
              <a:buClr>
                <a:srgbClr val="FFFF00"/>
              </a:buClr>
              <a:buFont typeface="Wingdings" pitchFamily="2" charset="2"/>
              <a:buChar char="ü"/>
              <a:defRPr/>
            </a:pPr>
            <a:endParaRPr lang="en-US" sz="2400" dirty="0" smtClean="0"/>
          </a:p>
          <a:p>
            <a:pPr>
              <a:lnSpc>
                <a:spcPct val="80000"/>
              </a:lnSpc>
              <a:buFont typeface="Monotype Sorts" charset="2"/>
              <a:buNone/>
              <a:defRPr/>
            </a:pPr>
            <a:endParaRPr lang="en-GB" sz="2400" i="1" dirty="0" smtClean="0">
              <a:solidFill>
                <a:srgbClr val="FFFF00"/>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Text Box 3"/>
          <p:cNvSpPr txBox="1">
            <a:spLocks noChangeArrowheads="1"/>
          </p:cNvSpPr>
          <p:nvPr/>
        </p:nvSpPr>
        <p:spPr bwMode="auto">
          <a:xfrm>
            <a:off x="395536" y="548680"/>
            <a:ext cx="8382000" cy="5816600"/>
          </a:xfrm>
          <a:prstGeom prst="rect">
            <a:avLst/>
          </a:prstGeom>
          <a:noFill/>
          <a:ln w="9525">
            <a:noFill/>
            <a:miter lim="800000"/>
            <a:headEnd/>
            <a:tailEnd/>
          </a:ln>
        </p:spPr>
        <p:txBody>
          <a:bodyPr>
            <a:prstTxWarp prst="textNoShape">
              <a:avLst/>
            </a:prstTxWarp>
            <a:spAutoFit/>
          </a:bodyPr>
          <a:lstStyle/>
          <a:p>
            <a:pPr>
              <a:spcBef>
                <a:spcPct val="50000"/>
              </a:spcBef>
              <a:buFontTx/>
              <a:buChar char="•"/>
            </a:pPr>
            <a:r>
              <a:rPr lang="en-US" dirty="0">
                <a:solidFill>
                  <a:srgbClr val="FFE609"/>
                </a:solidFill>
              </a:rPr>
              <a:t>Typical ocean salinity is  34 to 36 (i.e. 34 to 36 gm salt/kg seawater)</a:t>
            </a:r>
          </a:p>
          <a:p>
            <a:pPr>
              <a:spcBef>
                <a:spcPct val="50000"/>
              </a:spcBef>
              <a:buFontTx/>
              <a:buChar char="•"/>
            </a:pPr>
            <a:r>
              <a:rPr lang="en-US" dirty="0">
                <a:solidFill>
                  <a:srgbClr val="FFE609"/>
                </a:solidFill>
              </a:rPr>
              <a:t>Measurements: </a:t>
            </a:r>
          </a:p>
          <a:p>
            <a:pPr>
              <a:spcBef>
                <a:spcPct val="50000"/>
              </a:spcBef>
            </a:pPr>
            <a:r>
              <a:rPr lang="en-US" dirty="0">
                <a:solidFill>
                  <a:srgbClr val="FFE609"/>
                </a:solidFill>
              </a:rPr>
              <a:t>Oldest: evaporate the seawater and weigh the salts</a:t>
            </a:r>
          </a:p>
          <a:p>
            <a:pPr>
              <a:spcBef>
                <a:spcPct val="50000"/>
              </a:spcBef>
            </a:pPr>
            <a:r>
              <a:rPr lang="en-US" dirty="0">
                <a:solidFill>
                  <a:srgbClr val="FFE609"/>
                </a:solidFill>
              </a:rPr>
              <a:t>Old: titration method to determine the amount of chlorine, </a:t>
            </a:r>
            <a:r>
              <a:rPr lang="en-US" dirty="0" err="1">
                <a:solidFill>
                  <a:srgbClr val="FFE609"/>
                </a:solidFill>
              </a:rPr>
              <a:t>bromie</a:t>
            </a:r>
            <a:r>
              <a:rPr lang="en-US" dirty="0">
                <a:solidFill>
                  <a:srgbClr val="FFE609"/>
                </a:solidFill>
              </a:rPr>
              <a:t> and iodine (prior to 1957)</a:t>
            </a:r>
          </a:p>
          <a:p>
            <a:pPr>
              <a:spcBef>
                <a:spcPct val="50000"/>
              </a:spcBef>
            </a:pPr>
            <a:r>
              <a:rPr lang="en-US" dirty="0">
                <a:solidFill>
                  <a:srgbClr val="FFE609"/>
                </a:solidFill>
              </a:rPr>
              <a:t>Modern: Use </a:t>
            </a:r>
            <a:r>
              <a:rPr lang="en-US" dirty="0">
                <a:solidFill>
                  <a:srgbClr val="FFFFFF"/>
                </a:solidFill>
              </a:rPr>
              <a:t>seawater conductivity</a:t>
            </a:r>
            <a:r>
              <a:rPr lang="en-US" dirty="0">
                <a:solidFill>
                  <a:srgbClr val="FFE609"/>
                </a:solidFill>
              </a:rPr>
              <a:t>, which depends mainly on temperature and, much less, on salinity, along with accurate temperature measurement, to compute salinity.</a:t>
            </a:r>
          </a:p>
          <a:p>
            <a:pPr>
              <a:spcBef>
                <a:spcPct val="50000"/>
              </a:spcBef>
            </a:pPr>
            <a:r>
              <a:rPr lang="en-US" dirty="0">
                <a:solidFill>
                  <a:srgbClr val="FFE609"/>
                </a:solidFill>
              </a:rPr>
              <a:t>Modern conductivity measurements:</a:t>
            </a:r>
          </a:p>
          <a:p>
            <a:pPr>
              <a:spcBef>
                <a:spcPct val="50000"/>
              </a:spcBef>
            </a:pPr>
            <a:r>
              <a:rPr lang="en-US" dirty="0">
                <a:solidFill>
                  <a:srgbClr val="FFE609"/>
                </a:solidFill>
              </a:rPr>
              <a:t>	(1) in the lab relative to a </a:t>
            </a:r>
            <a:r>
              <a:rPr lang="en-US" dirty="0">
                <a:solidFill>
                  <a:srgbClr val="FFFFFF"/>
                </a:solidFill>
              </a:rPr>
              <a:t>reference standard</a:t>
            </a:r>
          </a:p>
          <a:p>
            <a:pPr>
              <a:spcBef>
                <a:spcPct val="50000"/>
              </a:spcBef>
            </a:pPr>
            <a:r>
              <a:rPr lang="en-US" dirty="0">
                <a:solidFill>
                  <a:srgbClr val="FFE609"/>
                </a:solidFill>
              </a:rPr>
              <a:t>	(2) profiling instrument (which MUST be calibrated to (1))</a:t>
            </a:r>
            <a:endParaRPr lang="en-US" dirty="0"/>
          </a:p>
        </p:txBody>
      </p:sp>
      <p:sp>
        <p:nvSpPr>
          <p:cNvPr id="4" name="Title 3"/>
          <p:cNvSpPr>
            <a:spLocks noGrp="1"/>
          </p:cNvSpPr>
          <p:nvPr>
            <p:ph type="title"/>
          </p:nvPr>
        </p:nvSpPr>
        <p:spPr/>
        <p:txBody>
          <a:bodyPr/>
          <a:lstStyle/>
          <a:p>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US" smtClean="0"/>
              <a:t>Salinity</a:t>
            </a:r>
          </a:p>
        </p:txBody>
      </p:sp>
      <p:pic>
        <p:nvPicPr>
          <p:cNvPr id="62467" name="Picture 3"/>
          <p:cNvPicPr>
            <a:picLocks noChangeAspect="1" noChangeArrowheads="1"/>
          </p:cNvPicPr>
          <p:nvPr/>
        </p:nvPicPr>
        <p:blipFill>
          <a:blip r:embed="rId3" cstate="print"/>
          <a:srcRect/>
          <a:stretch>
            <a:fillRect/>
          </a:stretch>
        </p:blipFill>
        <p:spPr bwMode="auto">
          <a:xfrm>
            <a:off x="6934200" y="762000"/>
            <a:ext cx="1997075" cy="2654300"/>
          </a:xfrm>
          <a:prstGeom prst="rect">
            <a:avLst/>
          </a:prstGeom>
          <a:noFill/>
          <a:ln w="9525">
            <a:noFill/>
            <a:miter lim="800000"/>
            <a:headEnd/>
            <a:tailEnd/>
          </a:ln>
        </p:spPr>
      </p:pic>
      <p:pic>
        <p:nvPicPr>
          <p:cNvPr id="62468" name="Picture 4"/>
          <p:cNvPicPr>
            <a:picLocks noChangeAspect="1" noChangeArrowheads="1"/>
          </p:cNvPicPr>
          <p:nvPr/>
        </p:nvPicPr>
        <p:blipFill>
          <a:blip r:embed="rId4" cstate="print"/>
          <a:srcRect/>
          <a:stretch>
            <a:fillRect/>
          </a:stretch>
        </p:blipFill>
        <p:spPr bwMode="auto">
          <a:xfrm>
            <a:off x="3505200" y="762000"/>
            <a:ext cx="3213100" cy="3670300"/>
          </a:xfrm>
          <a:prstGeom prst="rect">
            <a:avLst/>
          </a:prstGeom>
          <a:noFill/>
          <a:ln w="9525">
            <a:noFill/>
            <a:miter lim="800000"/>
            <a:headEnd/>
            <a:tailEnd/>
          </a:ln>
        </p:spPr>
      </p:pic>
      <p:pic>
        <p:nvPicPr>
          <p:cNvPr id="62469" name="Picture 5"/>
          <p:cNvPicPr>
            <a:picLocks noChangeAspect="1" noChangeArrowheads="1"/>
          </p:cNvPicPr>
          <p:nvPr/>
        </p:nvPicPr>
        <p:blipFill>
          <a:blip r:embed="rId5" cstate="print"/>
          <a:srcRect/>
          <a:stretch>
            <a:fillRect/>
          </a:stretch>
        </p:blipFill>
        <p:spPr bwMode="auto">
          <a:xfrm>
            <a:off x="304800" y="762000"/>
            <a:ext cx="2974975" cy="3975100"/>
          </a:xfrm>
          <a:prstGeom prst="rect">
            <a:avLst/>
          </a:prstGeom>
          <a:noFill/>
          <a:ln w="9525">
            <a:noFill/>
            <a:miter lim="800000"/>
            <a:headEnd/>
            <a:tailEnd/>
          </a:ln>
        </p:spPr>
      </p:pic>
      <p:sp>
        <p:nvSpPr>
          <p:cNvPr id="62470" name="Text Box 6"/>
          <p:cNvSpPr txBox="1">
            <a:spLocks noChangeArrowheads="1"/>
          </p:cNvSpPr>
          <p:nvPr/>
        </p:nvSpPr>
        <p:spPr bwMode="auto">
          <a:xfrm>
            <a:off x="381000" y="5181600"/>
            <a:ext cx="2743200" cy="1200329"/>
          </a:xfrm>
          <a:prstGeom prst="rect">
            <a:avLst/>
          </a:prstGeom>
          <a:noFill/>
          <a:ln w="9525">
            <a:noFill/>
            <a:miter lim="800000"/>
            <a:headEnd/>
            <a:tailEnd/>
          </a:ln>
        </p:spPr>
        <p:txBody>
          <a:bodyPr>
            <a:prstTxWarp prst="textNoShape">
              <a:avLst/>
            </a:prstTxWarp>
            <a:spAutoFit/>
          </a:bodyPr>
          <a:lstStyle/>
          <a:p>
            <a:pPr>
              <a:spcBef>
                <a:spcPct val="50000"/>
              </a:spcBef>
            </a:pPr>
            <a:r>
              <a:rPr lang="en-US" dirty="0">
                <a:solidFill>
                  <a:srgbClr val="FFFFFF"/>
                </a:solidFill>
              </a:rPr>
              <a:t>Bottles for collecting water samples</a:t>
            </a:r>
          </a:p>
        </p:txBody>
      </p:sp>
      <p:sp>
        <p:nvSpPr>
          <p:cNvPr id="62471" name="Text Box 7"/>
          <p:cNvSpPr txBox="1">
            <a:spLocks noChangeArrowheads="1"/>
          </p:cNvSpPr>
          <p:nvPr/>
        </p:nvSpPr>
        <p:spPr bwMode="auto">
          <a:xfrm>
            <a:off x="3657600" y="4953000"/>
            <a:ext cx="2743200" cy="1569660"/>
          </a:xfrm>
          <a:prstGeom prst="rect">
            <a:avLst/>
          </a:prstGeom>
          <a:noFill/>
          <a:ln w="9525">
            <a:noFill/>
            <a:miter lim="800000"/>
            <a:headEnd/>
            <a:tailEnd/>
          </a:ln>
        </p:spPr>
        <p:txBody>
          <a:bodyPr>
            <a:prstTxWarp prst="textNoShape">
              <a:avLst/>
            </a:prstTxWarp>
            <a:spAutoFit/>
          </a:bodyPr>
          <a:lstStyle/>
          <a:p>
            <a:pPr>
              <a:spcBef>
                <a:spcPct val="50000"/>
              </a:spcBef>
            </a:pPr>
            <a:r>
              <a:rPr lang="en-US" dirty="0" err="1">
                <a:solidFill>
                  <a:srgbClr val="FFFFFF"/>
                </a:solidFill>
              </a:rPr>
              <a:t>Autosalinometer</a:t>
            </a:r>
            <a:r>
              <a:rPr lang="en-US" dirty="0">
                <a:solidFill>
                  <a:srgbClr val="FFFFFF"/>
                </a:solidFill>
              </a:rPr>
              <a:t> for running salinity analyses relative to standard seawater</a:t>
            </a:r>
          </a:p>
        </p:txBody>
      </p:sp>
      <p:sp>
        <p:nvSpPr>
          <p:cNvPr id="62472" name="Text Box 8"/>
          <p:cNvSpPr txBox="1">
            <a:spLocks noChangeArrowheads="1"/>
          </p:cNvSpPr>
          <p:nvPr/>
        </p:nvSpPr>
        <p:spPr bwMode="auto">
          <a:xfrm>
            <a:off x="6705600" y="3505200"/>
            <a:ext cx="2438400" cy="3046988"/>
          </a:xfrm>
          <a:prstGeom prst="rect">
            <a:avLst/>
          </a:prstGeom>
          <a:noFill/>
          <a:ln w="9525">
            <a:noFill/>
            <a:miter lim="800000"/>
            <a:headEnd/>
            <a:tailEnd/>
          </a:ln>
        </p:spPr>
        <p:txBody>
          <a:bodyPr>
            <a:prstTxWarp prst="textNoShape">
              <a:avLst/>
            </a:prstTxWarp>
            <a:spAutoFit/>
          </a:bodyPr>
          <a:lstStyle/>
          <a:p>
            <a:pPr>
              <a:spcBef>
                <a:spcPct val="50000"/>
              </a:spcBef>
            </a:pPr>
            <a:r>
              <a:rPr lang="en-US" dirty="0">
                <a:solidFill>
                  <a:srgbClr val="FFFFFF"/>
                </a:solidFill>
              </a:rPr>
              <a:t>CTD (conductivity, temperature, pressure) for measuring conductivity in a profile (on the fly)</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251520" y="-171400"/>
            <a:ext cx="7772400" cy="1143000"/>
          </a:xfrm>
        </p:spPr>
        <p:txBody>
          <a:bodyPr/>
          <a:lstStyle/>
          <a:p>
            <a:pPr eaLnBrk="1" hangingPunct="1"/>
            <a:r>
              <a:rPr lang="en-US" sz="3200" dirty="0">
                <a:effectLst/>
              </a:rPr>
              <a:t>Salinity accuracy and precision</a:t>
            </a:r>
          </a:p>
        </p:txBody>
      </p:sp>
      <p:pic>
        <p:nvPicPr>
          <p:cNvPr id="64515" name="Picture 4"/>
          <p:cNvPicPr>
            <a:picLocks noChangeAspect="1" noChangeArrowheads="1"/>
          </p:cNvPicPr>
          <p:nvPr/>
        </p:nvPicPr>
        <p:blipFill>
          <a:blip r:embed="rId3" cstate="print"/>
          <a:srcRect/>
          <a:stretch>
            <a:fillRect/>
          </a:stretch>
        </p:blipFill>
        <p:spPr bwMode="auto">
          <a:xfrm>
            <a:off x="838200" y="2286000"/>
            <a:ext cx="1601788" cy="1828800"/>
          </a:xfrm>
          <a:prstGeom prst="rect">
            <a:avLst/>
          </a:prstGeom>
          <a:noFill/>
          <a:ln w="9525">
            <a:noFill/>
            <a:miter lim="800000"/>
            <a:headEnd/>
            <a:tailEnd/>
          </a:ln>
        </p:spPr>
      </p:pic>
      <p:sp>
        <p:nvSpPr>
          <p:cNvPr id="64516" name="Text Box 6"/>
          <p:cNvSpPr txBox="1">
            <a:spLocks noChangeArrowheads="1"/>
          </p:cNvSpPr>
          <p:nvPr/>
        </p:nvSpPr>
        <p:spPr bwMode="auto">
          <a:xfrm>
            <a:off x="3048000" y="1143000"/>
            <a:ext cx="5638800" cy="5262563"/>
          </a:xfrm>
          <a:prstGeom prst="rect">
            <a:avLst/>
          </a:prstGeom>
          <a:noFill/>
          <a:ln w="9525">
            <a:noFill/>
            <a:miter lim="800000"/>
            <a:headEnd/>
            <a:tailEnd/>
          </a:ln>
        </p:spPr>
        <p:txBody>
          <a:bodyPr>
            <a:prstTxWarp prst="textNoShape">
              <a:avLst/>
            </a:prstTxWarp>
            <a:spAutoFit/>
          </a:bodyPr>
          <a:lstStyle/>
          <a:p>
            <a:pPr>
              <a:spcBef>
                <a:spcPct val="50000"/>
              </a:spcBef>
            </a:pPr>
            <a:r>
              <a:rPr lang="en-US" dirty="0">
                <a:solidFill>
                  <a:srgbClr val="FFE609"/>
                </a:solidFill>
              </a:rPr>
              <a:t>Accuracy 		Precision</a:t>
            </a:r>
          </a:p>
          <a:p>
            <a:pPr>
              <a:spcBef>
                <a:spcPct val="50000"/>
              </a:spcBef>
            </a:pPr>
            <a:r>
              <a:rPr lang="en-US" dirty="0">
                <a:solidFill>
                  <a:srgbClr val="FFE609"/>
                </a:solidFill>
              </a:rPr>
              <a:t>Old titration salinities (pre-1957)</a:t>
            </a:r>
          </a:p>
          <a:p>
            <a:pPr>
              <a:spcBef>
                <a:spcPct val="50000"/>
              </a:spcBef>
            </a:pPr>
            <a:r>
              <a:rPr lang="en-US" dirty="0">
                <a:solidFill>
                  <a:srgbClr val="FFE609"/>
                </a:solidFill>
              </a:rPr>
              <a:t>0.025 </a:t>
            </a:r>
            <a:r>
              <a:rPr lang="en-US" dirty="0" err="1">
                <a:solidFill>
                  <a:srgbClr val="FFE609"/>
                </a:solidFill>
              </a:rPr>
              <a:t>psu</a:t>
            </a:r>
            <a:r>
              <a:rPr lang="en-US" dirty="0">
                <a:solidFill>
                  <a:srgbClr val="FFE609"/>
                </a:solidFill>
              </a:rPr>
              <a:t>		0.025 </a:t>
            </a:r>
            <a:r>
              <a:rPr lang="en-US" dirty="0" err="1">
                <a:solidFill>
                  <a:srgbClr val="FFE609"/>
                </a:solidFill>
              </a:rPr>
              <a:t>psu</a:t>
            </a:r>
            <a:endParaRPr lang="en-US" dirty="0">
              <a:solidFill>
                <a:srgbClr val="FFE609"/>
              </a:solidFill>
            </a:endParaRPr>
          </a:p>
          <a:p>
            <a:pPr>
              <a:spcBef>
                <a:spcPct val="50000"/>
              </a:spcBef>
            </a:pPr>
            <a:r>
              <a:rPr lang="en-US" dirty="0">
                <a:solidFill>
                  <a:srgbClr val="FFE609"/>
                </a:solidFill>
              </a:rPr>
              <a:t>Modern lab samples </a:t>
            </a:r>
            <a:r>
              <a:rPr lang="en-US" dirty="0" err="1">
                <a:solidFill>
                  <a:srgbClr val="FFE609"/>
                </a:solidFill>
              </a:rPr>
              <a:t>releative</a:t>
            </a:r>
            <a:r>
              <a:rPr lang="en-US" dirty="0">
                <a:solidFill>
                  <a:srgbClr val="FFE609"/>
                </a:solidFill>
              </a:rPr>
              <a:t> to reference standard</a:t>
            </a:r>
          </a:p>
          <a:p>
            <a:pPr>
              <a:spcBef>
                <a:spcPct val="50000"/>
              </a:spcBef>
            </a:pPr>
            <a:r>
              <a:rPr lang="en-US" dirty="0">
                <a:solidFill>
                  <a:srgbClr val="FFE609"/>
                </a:solidFill>
              </a:rPr>
              <a:t>0.002 </a:t>
            </a:r>
            <a:r>
              <a:rPr lang="en-US" dirty="0" err="1">
                <a:solidFill>
                  <a:srgbClr val="FFE609"/>
                </a:solidFill>
              </a:rPr>
              <a:t>psu</a:t>
            </a:r>
            <a:r>
              <a:rPr lang="en-US" dirty="0">
                <a:solidFill>
                  <a:srgbClr val="FFE609"/>
                </a:solidFill>
              </a:rPr>
              <a:t>		0.001 </a:t>
            </a:r>
            <a:r>
              <a:rPr lang="en-US" dirty="0" err="1">
                <a:solidFill>
                  <a:srgbClr val="FFE609"/>
                </a:solidFill>
              </a:rPr>
              <a:t>psu</a:t>
            </a:r>
            <a:endParaRPr lang="en-US" dirty="0">
              <a:solidFill>
                <a:srgbClr val="FFE609"/>
              </a:solidFill>
            </a:endParaRPr>
          </a:p>
          <a:p>
            <a:pPr>
              <a:spcBef>
                <a:spcPct val="50000"/>
              </a:spcBef>
            </a:pPr>
            <a:endParaRPr lang="en-US" dirty="0">
              <a:solidFill>
                <a:srgbClr val="FFE609"/>
              </a:solidFill>
            </a:endParaRPr>
          </a:p>
          <a:p>
            <a:pPr>
              <a:spcBef>
                <a:spcPct val="50000"/>
              </a:spcBef>
            </a:pPr>
            <a:r>
              <a:rPr lang="en-US" dirty="0">
                <a:solidFill>
                  <a:srgbClr val="FFE609"/>
                </a:solidFill>
              </a:rPr>
              <a:t>Profiling instruments without lab samples</a:t>
            </a:r>
          </a:p>
          <a:p>
            <a:pPr>
              <a:spcBef>
                <a:spcPct val="50000"/>
              </a:spcBef>
            </a:pPr>
            <a:r>
              <a:rPr lang="en-US" dirty="0">
                <a:solidFill>
                  <a:srgbClr val="FFE609"/>
                </a:solidFill>
              </a:rPr>
              <a:t>?			?</a:t>
            </a:r>
            <a:endParaRPr lang="en-US" dirty="0"/>
          </a:p>
          <a:p>
            <a:pPr>
              <a:spcBef>
                <a:spcPct val="50000"/>
              </a:spcBef>
            </a:pPr>
            <a:endParaRPr lang="en-US" dirty="0"/>
          </a:p>
        </p:txBody>
      </p:sp>
      <p:pic>
        <p:nvPicPr>
          <p:cNvPr id="64517" name="Picture 9"/>
          <p:cNvPicPr>
            <a:picLocks noChangeAspect="1" noChangeArrowheads="1"/>
          </p:cNvPicPr>
          <p:nvPr/>
        </p:nvPicPr>
        <p:blipFill>
          <a:blip r:embed="rId4" cstate="print"/>
          <a:srcRect/>
          <a:stretch>
            <a:fillRect/>
          </a:stretch>
        </p:blipFill>
        <p:spPr bwMode="auto">
          <a:xfrm>
            <a:off x="685800" y="4267200"/>
            <a:ext cx="1768475" cy="2349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827584" y="548680"/>
            <a:ext cx="7772400" cy="1143000"/>
          </a:xfrm>
        </p:spPr>
        <p:txBody>
          <a:bodyPr/>
          <a:lstStyle/>
          <a:p>
            <a:r>
              <a:rPr lang="en-US" dirty="0" smtClean="0"/>
              <a:t>New Salinity Measurement since 2011!!</a:t>
            </a:r>
            <a:endParaRPr lang="en-US" dirty="0"/>
          </a:p>
        </p:txBody>
      </p:sp>
      <p:sp>
        <p:nvSpPr>
          <p:cNvPr id="3" name="Subtitle 2"/>
          <p:cNvSpPr>
            <a:spLocks noGrp="1"/>
          </p:cNvSpPr>
          <p:nvPr>
            <p:ph type="subTitle" idx="1"/>
          </p:nvPr>
        </p:nvSpPr>
        <p:spPr>
          <a:xfrm>
            <a:off x="467544" y="2204864"/>
            <a:ext cx="8280920" cy="1752600"/>
          </a:xfrm>
        </p:spPr>
        <p:txBody>
          <a:bodyPr/>
          <a:lstStyle/>
          <a:p>
            <a:r>
              <a:rPr lang="en-US" dirty="0" smtClean="0"/>
              <a:t>Thermodynamic Equation of Seawater (TEOS- 10)</a:t>
            </a:r>
          </a:p>
          <a:p>
            <a:r>
              <a:rPr lang="en-US" dirty="0" smtClean="0">
                <a:hlinkClick r:id="rId2"/>
              </a:rPr>
              <a:t>www.teos-10.org</a:t>
            </a:r>
            <a:endParaRPr lang="en-US" dirty="0" smtClean="0"/>
          </a:p>
          <a:p>
            <a:endParaRPr lang="en-US" dirty="0" smtClean="0"/>
          </a:p>
          <a:p>
            <a:r>
              <a:rPr lang="en-ZA" sz="2000" dirty="0" smtClean="0">
                <a:effectLst/>
              </a:rPr>
              <a:t>A significant change compared with past practice is that TEOS-10 uses Absolute Salinity S</a:t>
            </a:r>
            <a:r>
              <a:rPr lang="en-ZA" sz="2000" baseline="-25000" dirty="0" smtClean="0">
                <a:effectLst/>
              </a:rPr>
              <a:t>A</a:t>
            </a:r>
            <a:r>
              <a:rPr lang="en-ZA" sz="2000" dirty="0" smtClean="0">
                <a:effectLst/>
              </a:rPr>
              <a:t> (mass fraction of salt in seawater) as opposed to Practical Salinity S</a:t>
            </a:r>
            <a:r>
              <a:rPr lang="en-ZA" sz="2000" baseline="-25000" dirty="0" smtClean="0">
                <a:effectLst/>
              </a:rPr>
              <a:t>P</a:t>
            </a:r>
            <a:r>
              <a:rPr lang="en-ZA" sz="2000" dirty="0" smtClean="0">
                <a:effectLst/>
              </a:rPr>
              <a:t>(which is essentially a measure of the conductivity of seawater) to describe the salt content of seawater. </a:t>
            </a:r>
            <a:r>
              <a:rPr lang="en-ZA" sz="2000" dirty="0" smtClean="0">
                <a:solidFill>
                  <a:srgbClr val="FFFF00"/>
                </a:solidFill>
                <a:effectLst/>
              </a:rPr>
              <a:t>Ocean salinities now have units of g/kg</a:t>
            </a:r>
            <a:r>
              <a:rPr lang="en-ZA" sz="2000" dirty="0" smtClean="0">
                <a:effectLst/>
              </a:rPr>
              <a:t>.</a:t>
            </a:r>
            <a:endParaRPr lang="en-US" sz="2000" dirty="0">
              <a:effectLst/>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cstate="print"/>
          <a:srcRect l="17584" r="18892" b="12961"/>
          <a:stretch>
            <a:fillRect/>
          </a:stretch>
        </p:blipFill>
        <p:spPr bwMode="auto">
          <a:xfrm>
            <a:off x="1115616" y="260648"/>
            <a:ext cx="7283506" cy="62373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a:xfrm>
            <a:off x="179512" y="0"/>
            <a:ext cx="7772400" cy="1143000"/>
          </a:xfrm>
        </p:spPr>
        <p:txBody>
          <a:bodyPr/>
          <a:lstStyle/>
          <a:p>
            <a:r>
              <a:rPr lang="en-US" dirty="0" smtClean="0"/>
              <a:t>“</a:t>
            </a:r>
            <a:r>
              <a:rPr lang="en-US" sz="3600" dirty="0" smtClean="0"/>
              <a:t>Absolute salinity” (TEOS-10)</a:t>
            </a:r>
          </a:p>
        </p:txBody>
      </p:sp>
      <p:sp>
        <p:nvSpPr>
          <p:cNvPr id="66563" name="TextBox 2"/>
          <p:cNvSpPr txBox="1">
            <a:spLocks noChangeArrowheads="1"/>
          </p:cNvSpPr>
          <p:nvPr/>
        </p:nvSpPr>
        <p:spPr bwMode="auto">
          <a:xfrm>
            <a:off x="395536" y="1628800"/>
            <a:ext cx="8382000" cy="4154984"/>
          </a:xfrm>
          <a:prstGeom prst="rect">
            <a:avLst/>
          </a:prstGeom>
          <a:noFill/>
          <a:ln w="9525">
            <a:noFill/>
            <a:miter lim="800000"/>
            <a:headEnd/>
            <a:tailEnd/>
          </a:ln>
        </p:spPr>
        <p:txBody>
          <a:bodyPr>
            <a:prstTxWarp prst="textNoShape">
              <a:avLst/>
            </a:prstTxWarp>
            <a:spAutoFit/>
          </a:bodyPr>
          <a:lstStyle/>
          <a:p>
            <a:r>
              <a:rPr lang="en-US" sz="2000" dirty="0">
                <a:solidFill>
                  <a:srgbClr val="FFFFFF"/>
                </a:solidFill>
                <a:latin typeface="Verdana" charset="0"/>
              </a:rPr>
              <a:t>Absolute salinity = reference salinity + correction for other stuff</a:t>
            </a:r>
          </a:p>
          <a:p>
            <a:endParaRPr lang="en-US" sz="2000" dirty="0">
              <a:solidFill>
                <a:srgbClr val="FFFFFF"/>
              </a:solidFill>
              <a:latin typeface="Verdana" charset="0"/>
            </a:endParaRPr>
          </a:p>
          <a:p>
            <a:r>
              <a:rPr lang="en-US" sz="2000" dirty="0">
                <a:solidFill>
                  <a:srgbClr val="FFFFFF"/>
                </a:solidFill>
                <a:latin typeface="Verdana" charset="0"/>
              </a:rPr>
              <a:t>S</a:t>
            </a:r>
            <a:r>
              <a:rPr lang="en-US" sz="2000" baseline="-25000" dirty="0">
                <a:solidFill>
                  <a:srgbClr val="FFFFFF"/>
                </a:solidFill>
                <a:latin typeface="Verdana" charset="0"/>
              </a:rPr>
              <a:t>A</a:t>
            </a:r>
            <a:r>
              <a:rPr lang="en-US" sz="2000" dirty="0">
                <a:solidFill>
                  <a:srgbClr val="FFFFFF"/>
                </a:solidFill>
                <a:latin typeface="Verdana" charset="0"/>
              </a:rPr>
              <a:t> = S</a:t>
            </a:r>
            <a:r>
              <a:rPr lang="en-US" sz="2000" baseline="-25000" dirty="0">
                <a:solidFill>
                  <a:srgbClr val="FFFFFF"/>
                </a:solidFill>
                <a:latin typeface="Verdana" charset="0"/>
              </a:rPr>
              <a:t>R </a:t>
            </a:r>
            <a:r>
              <a:rPr lang="en-US" sz="2000" dirty="0">
                <a:solidFill>
                  <a:srgbClr val="FFFFFF"/>
                </a:solidFill>
                <a:latin typeface="Verdana" charset="0"/>
              </a:rPr>
              <a:t>+ </a:t>
            </a:r>
            <a:r>
              <a:rPr lang="en-US" sz="2000" dirty="0" err="1">
                <a:solidFill>
                  <a:srgbClr val="FFFFFF"/>
                </a:solidFill>
                <a:latin typeface="Verdana" charset="0"/>
              </a:rPr>
              <a:t>δS</a:t>
            </a:r>
            <a:r>
              <a:rPr lang="en-US" sz="2000" baseline="-25000" dirty="0" err="1">
                <a:solidFill>
                  <a:srgbClr val="FFFFFF"/>
                </a:solidFill>
                <a:latin typeface="Verdana" charset="0"/>
              </a:rPr>
              <a:t>A</a:t>
            </a:r>
            <a:endParaRPr lang="en-US" sz="2000" dirty="0">
              <a:solidFill>
                <a:srgbClr val="FFFFFF"/>
              </a:solidFill>
              <a:latin typeface="Verdana" charset="0"/>
            </a:endParaRPr>
          </a:p>
          <a:p>
            <a:endParaRPr lang="en-US" sz="2000" dirty="0">
              <a:solidFill>
                <a:srgbClr val="FFFFFF"/>
              </a:solidFill>
            </a:endParaRPr>
          </a:p>
          <a:p>
            <a:r>
              <a:rPr lang="en-US" sz="2000" dirty="0">
                <a:solidFill>
                  <a:srgbClr val="FFFFFF"/>
                </a:solidFill>
              </a:rPr>
              <a:t>Reference salinity </a:t>
            </a:r>
            <a:r>
              <a:rPr lang="en-US" sz="2000" dirty="0">
                <a:solidFill>
                  <a:srgbClr val="FFFFFF"/>
                </a:solidFill>
                <a:latin typeface="Verdana" charset="0"/>
              </a:rPr>
              <a:t>S</a:t>
            </a:r>
            <a:r>
              <a:rPr lang="en-US" sz="2000" baseline="-25000" dirty="0">
                <a:solidFill>
                  <a:srgbClr val="FFFFFF"/>
                </a:solidFill>
                <a:latin typeface="Verdana" charset="0"/>
              </a:rPr>
              <a:t>R</a:t>
            </a:r>
            <a:r>
              <a:rPr lang="en-US" sz="2000" dirty="0">
                <a:solidFill>
                  <a:srgbClr val="FFFFFF"/>
                </a:solidFill>
              </a:rPr>
              <a:t> = 35.16504/35 * Practical salinity = 1.0047*</a:t>
            </a:r>
            <a:r>
              <a:rPr lang="en-US" sz="2000" dirty="0" err="1">
                <a:solidFill>
                  <a:srgbClr val="FFFFFF"/>
                </a:solidFill>
              </a:rPr>
              <a:t>psu</a:t>
            </a:r>
            <a:endParaRPr lang="en-US" sz="2000" dirty="0">
              <a:solidFill>
                <a:srgbClr val="FFFFFF"/>
              </a:solidFill>
            </a:endParaRPr>
          </a:p>
          <a:p>
            <a:endParaRPr lang="en-US" sz="2000" dirty="0">
              <a:solidFill>
                <a:srgbClr val="FFE609"/>
              </a:solidFill>
            </a:endParaRPr>
          </a:p>
          <a:p>
            <a:r>
              <a:rPr lang="en-US" sz="2000" dirty="0">
                <a:solidFill>
                  <a:srgbClr val="FFE609"/>
                </a:solidFill>
              </a:rPr>
              <a:t>Reference salinity has been corrected for new knowledge (since 1978) about sea water </a:t>
            </a:r>
            <a:r>
              <a:rPr lang="en-US" sz="2000" dirty="0" err="1">
                <a:solidFill>
                  <a:srgbClr val="FFE609"/>
                </a:solidFill>
              </a:rPr>
              <a:t>stoichiometry</a:t>
            </a:r>
            <a:r>
              <a:rPr lang="en-US" sz="2000" dirty="0">
                <a:solidFill>
                  <a:srgbClr val="FFE609"/>
                </a:solidFill>
              </a:rPr>
              <a:t> as well as new published atomic weights.</a:t>
            </a:r>
          </a:p>
          <a:p>
            <a:endParaRPr lang="en-US" sz="2000" dirty="0">
              <a:solidFill>
                <a:srgbClr val="FFE609"/>
              </a:solidFill>
            </a:endParaRPr>
          </a:p>
          <a:p>
            <a:r>
              <a:rPr lang="en-US" sz="2000" dirty="0">
                <a:solidFill>
                  <a:srgbClr val="FFE609"/>
                </a:solidFill>
              </a:rPr>
              <a:t>The correction </a:t>
            </a:r>
            <a:r>
              <a:rPr lang="en-US" sz="2000" dirty="0" err="1">
                <a:solidFill>
                  <a:srgbClr val="FFFFFF"/>
                </a:solidFill>
                <a:latin typeface="Verdana" charset="0"/>
              </a:rPr>
              <a:t>δS</a:t>
            </a:r>
            <a:r>
              <a:rPr lang="en-US" sz="2000" baseline="-25000" dirty="0" err="1">
                <a:solidFill>
                  <a:srgbClr val="FFFFFF"/>
                </a:solidFill>
                <a:latin typeface="Verdana" charset="0"/>
              </a:rPr>
              <a:t>A</a:t>
            </a:r>
            <a:r>
              <a:rPr lang="en-US" sz="2000" dirty="0">
                <a:solidFill>
                  <a:srgbClr val="FFE609"/>
                </a:solidFill>
              </a:rPr>
              <a:t> is for dissolved matter that doesn’t contribute to conductivity variations: silicate, nitrate, alkalinity</a:t>
            </a:r>
          </a:p>
          <a:p>
            <a:endParaRPr lang="en-US" dirty="0">
              <a:solidFill>
                <a:srgbClr val="FFE609"/>
              </a:solidFill>
            </a:endParaRPr>
          </a:p>
          <a:p>
            <a:r>
              <a:rPr lang="en-US" sz="2000" dirty="0" err="1">
                <a:solidFill>
                  <a:srgbClr val="FFFFFF"/>
                </a:solidFill>
              </a:rPr>
              <a:t>Millero</a:t>
            </a:r>
            <a:r>
              <a:rPr lang="en-US" sz="2000" dirty="0">
                <a:solidFill>
                  <a:srgbClr val="FFFFFF"/>
                </a:solidFill>
              </a:rPr>
              <a:t> et al. (2008), IOC, SCOR and IAPSO (2010), McDougall et al. (2010)</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980728"/>
            <a:ext cx="8640960" cy="1143000"/>
          </a:xfrm>
        </p:spPr>
        <p:txBody>
          <a:bodyPr/>
          <a:lstStyle/>
          <a:p>
            <a:r>
              <a:rPr lang="en-US" sz="3200" b="1" dirty="0" smtClean="0">
                <a:solidFill>
                  <a:srgbClr val="FFFF00"/>
                </a:solidFill>
                <a:effectLst/>
              </a:rPr>
              <a:t>Is the salinity of the ocean changing over time?</a:t>
            </a:r>
            <a:r>
              <a:rPr lang="en-US" b="1" i="1" dirty="0" smtClean="0"/>
              <a:t/>
            </a:r>
            <a:br>
              <a:rPr lang="en-US" b="1" i="1" dirty="0" smtClean="0"/>
            </a:br>
            <a:endParaRPr lang="en-US" dirty="0"/>
          </a:p>
        </p:txBody>
      </p:sp>
      <p:sp>
        <p:nvSpPr>
          <p:cNvPr id="3" name="Content Placeholder 2"/>
          <p:cNvSpPr>
            <a:spLocks noGrp="1"/>
          </p:cNvSpPr>
          <p:nvPr>
            <p:ph idx="1"/>
          </p:nvPr>
        </p:nvSpPr>
        <p:spPr>
          <a:xfrm>
            <a:off x="467544" y="1981200"/>
            <a:ext cx="8424936" cy="4114800"/>
          </a:xfrm>
        </p:spPr>
        <p:txBody>
          <a:bodyPr/>
          <a:lstStyle/>
          <a:p>
            <a:pPr>
              <a:buNone/>
            </a:pPr>
            <a:r>
              <a:rPr lang="en-US" sz="2000" dirty="0" smtClean="0">
                <a:effectLst/>
              </a:rPr>
              <a:t>• </a:t>
            </a:r>
            <a:r>
              <a:rPr lang="en-US" sz="2000" b="1" dirty="0" smtClean="0">
                <a:solidFill>
                  <a:srgbClr val="FFFFFF"/>
                </a:solidFill>
                <a:effectLst/>
              </a:rPr>
              <a:t>No, the ocean appears to be in chemical equilibrium</a:t>
            </a:r>
          </a:p>
          <a:p>
            <a:pPr>
              <a:buNone/>
            </a:pPr>
            <a:r>
              <a:rPr lang="en-US" sz="2000" dirty="0" smtClean="0">
                <a:solidFill>
                  <a:srgbClr val="FFFF00"/>
                </a:solidFill>
                <a:effectLst/>
              </a:rPr>
              <a:t>• </a:t>
            </a:r>
            <a:r>
              <a:rPr lang="en-US" sz="2000" b="1" dirty="0" smtClean="0">
                <a:solidFill>
                  <a:srgbClr val="FFFF00"/>
                </a:solidFill>
                <a:effectLst/>
              </a:rPr>
              <a:t>The proportion and amounts of dissolved solids</a:t>
            </a:r>
          </a:p>
          <a:p>
            <a:pPr>
              <a:buNone/>
            </a:pPr>
            <a:r>
              <a:rPr lang="en-US" sz="2000" b="1" dirty="0" smtClean="0">
                <a:solidFill>
                  <a:srgbClr val="FFFF00"/>
                </a:solidFill>
                <a:effectLst/>
              </a:rPr>
              <a:t>remain constant over time</a:t>
            </a:r>
          </a:p>
          <a:p>
            <a:pPr>
              <a:buNone/>
            </a:pPr>
            <a:endParaRPr lang="en-US" sz="2000" b="1" dirty="0" smtClean="0">
              <a:effectLst/>
            </a:endParaRPr>
          </a:p>
          <a:p>
            <a:pPr>
              <a:buNone/>
            </a:pPr>
            <a:r>
              <a:rPr lang="en-US" sz="2000" dirty="0" smtClean="0">
                <a:effectLst/>
              </a:rPr>
              <a:t>• </a:t>
            </a:r>
            <a:r>
              <a:rPr lang="en-US" sz="2000" b="1" dirty="0" smtClean="0">
                <a:solidFill>
                  <a:srgbClr val="92D050"/>
                </a:solidFill>
                <a:effectLst/>
              </a:rPr>
              <a:t>This concept is known as the “steady-state ocean”</a:t>
            </a:r>
          </a:p>
          <a:p>
            <a:pPr>
              <a:buNone/>
            </a:pPr>
            <a:r>
              <a:rPr lang="en-US" sz="2000" dirty="0" smtClean="0">
                <a:effectLst/>
              </a:rPr>
              <a:t>• </a:t>
            </a:r>
            <a:r>
              <a:rPr lang="en-US" sz="2000" b="1" dirty="0" smtClean="0">
                <a:effectLst/>
              </a:rPr>
              <a:t>Ions are added to and removed from the ocean at</a:t>
            </a:r>
          </a:p>
          <a:p>
            <a:pPr>
              <a:buNone/>
            </a:pPr>
            <a:r>
              <a:rPr lang="en-US" sz="2000" b="1" dirty="0" smtClean="0">
                <a:effectLst/>
              </a:rPr>
              <a:t>about the same rates, so salinity stays about the same</a:t>
            </a:r>
            <a:endParaRPr lang="en-US" sz="2000" dirty="0">
              <a:effectLst/>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332656"/>
            <a:ext cx="7772400" cy="1143000"/>
          </a:xfrm>
        </p:spPr>
        <p:txBody>
          <a:bodyPr/>
          <a:lstStyle/>
          <a:p>
            <a:r>
              <a:rPr lang="en-US" dirty="0" smtClean="0"/>
              <a:t>Variations in surface salinity</a:t>
            </a:r>
            <a:endParaRPr lang="en-US" dirty="0"/>
          </a:p>
        </p:txBody>
      </p:sp>
      <p:sp>
        <p:nvSpPr>
          <p:cNvPr id="3" name="Subtitle 2"/>
          <p:cNvSpPr>
            <a:spLocks noGrp="1"/>
          </p:cNvSpPr>
          <p:nvPr>
            <p:ph type="subTitle" idx="1"/>
          </p:nvPr>
        </p:nvSpPr>
        <p:spPr/>
        <p:txBody>
          <a:bodyPr/>
          <a:lstStyle/>
          <a:p>
            <a:endParaRPr lang="en-US"/>
          </a:p>
        </p:txBody>
      </p:sp>
      <p:pic>
        <p:nvPicPr>
          <p:cNvPr id="1026" name="Picture 2"/>
          <p:cNvPicPr>
            <a:picLocks noChangeAspect="1" noChangeArrowheads="1"/>
          </p:cNvPicPr>
          <p:nvPr/>
        </p:nvPicPr>
        <p:blipFill>
          <a:blip r:embed="rId2" cstate="print"/>
          <a:srcRect/>
          <a:stretch>
            <a:fillRect/>
          </a:stretch>
        </p:blipFill>
        <p:spPr bwMode="auto">
          <a:xfrm>
            <a:off x="683568" y="1556792"/>
            <a:ext cx="8061490" cy="508518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Rot="1" noChangeArrowheads="1"/>
          </p:cNvSpPr>
          <p:nvPr/>
        </p:nvSpPr>
        <p:spPr bwMode="auto">
          <a:xfrm>
            <a:off x="0" y="274638"/>
            <a:ext cx="9144000" cy="1143000"/>
          </a:xfrm>
          <a:prstGeom prst="rect">
            <a:avLst/>
          </a:prstGeom>
          <a:noFill/>
          <a:ln w="9525">
            <a:noFill/>
            <a:miter lim="800000"/>
            <a:headEnd/>
            <a:tailEnd/>
          </a:ln>
        </p:spPr>
        <p:txBody>
          <a:bodyPr anchor="ctr"/>
          <a:lstStyle/>
          <a:p>
            <a:pPr algn="ctr"/>
            <a:r>
              <a:rPr kumimoji="1" lang="en-US" sz="3600" b="1">
                <a:solidFill>
                  <a:schemeClr val="bg2"/>
                </a:solidFill>
                <a:latin typeface="Verdana" pitchFamily="34" charset="0"/>
              </a:rPr>
              <a:t>Density of Pure Water vs. Temperature</a:t>
            </a:r>
          </a:p>
        </p:txBody>
      </p:sp>
      <p:pic>
        <p:nvPicPr>
          <p:cNvPr id="22531" name="Picture 3"/>
          <p:cNvPicPr>
            <a:picLocks noChangeAspect="1" noChangeArrowheads="1"/>
          </p:cNvPicPr>
          <p:nvPr/>
        </p:nvPicPr>
        <p:blipFill>
          <a:blip r:embed="rId2" cstate="print"/>
          <a:srcRect t="2377"/>
          <a:stretch>
            <a:fillRect/>
          </a:stretch>
        </p:blipFill>
        <p:spPr bwMode="auto">
          <a:xfrm>
            <a:off x="1219200" y="1676400"/>
            <a:ext cx="7038975" cy="48736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0" y="0"/>
            <a:ext cx="9146785" cy="6858000"/>
          </a:xfrm>
          <a:prstGeom prst="rect">
            <a:avLst/>
          </a:prstGeom>
          <a:noFill/>
          <a:ln w="9525">
            <a:noFill/>
            <a:miter lim="800000"/>
            <a:headEnd/>
            <a:tailEnd/>
          </a:ln>
        </p:spPr>
      </p:pic>
      <p:sp>
        <p:nvSpPr>
          <p:cNvPr id="3" name="Rectangle 2"/>
          <p:cNvSpPr/>
          <p:nvPr/>
        </p:nvSpPr>
        <p:spPr>
          <a:xfrm>
            <a:off x="0" y="2204864"/>
            <a:ext cx="4572000" cy="3046988"/>
          </a:xfrm>
          <a:prstGeom prst="rect">
            <a:avLst/>
          </a:prstGeom>
        </p:spPr>
        <p:txBody>
          <a:bodyPr>
            <a:spAutoFit/>
          </a:bodyPr>
          <a:lstStyle/>
          <a:p>
            <a:r>
              <a:rPr lang="en-US" b="1" i="1" dirty="0" smtClean="0">
                <a:solidFill>
                  <a:schemeClr val="bg2">
                    <a:lumMod val="75000"/>
                  </a:schemeClr>
                </a:solidFill>
              </a:rPr>
              <a:t>Dry air descends</a:t>
            </a:r>
          </a:p>
          <a:p>
            <a:endParaRPr lang="en-US" b="1" i="1" dirty="0" smtClean="0">
              <a:solidFill>
                <a:schemeClr val="bg2">
                  <a:lumMod val="75000"/>
                </a:schemeClr>
              </a:solidFill>
            </a:endParaRPr>
          </a:p>
          <a:p>
            <a:r>
              <a:rPr lang="en-US" b="1" dirty="0" smtClean="0">
                <a:solidFill>
                  <a:schemeClr val="bg2">
                    <a:lumMod val="75000"/>
                  </a:schemeClr>
                </a:solidFill>
              </a:rPr>
              <a:t>Abundant precipitation</a:t>
            </a:r>
            <a:endParaRPr lang="en-US" dirty="0" smtClean="0">
              <a:solidFill>
                <a:schemeClr val="bg2">
                  <a:lumMod val="75000"/>
                </a:schemeClr>
              </a:solidFill>
            </a:endParaRPr>
          </a:p>
          <a:p>
            <a:endParaRPr lang="en-US" b="1" i="1" dirty="0" smtClean="0">
              <a:solidFill>
                <a:schemeClr val="bg2">
                  <a:lumMod val="75000"/>
                </a:schemeClr>
              </a:solidFill>
            </a:endParaRPr>
          </a:p>
          <a:p>
            <a:endParaRPr lang="en-US" b="1" i="1" dirty="0" smtClean="0">
              <a:solidFill>
                <a:schemeClr val="bg2">
                  <a:lumMod val="75000"/>
                </a:schemeClr>
              </a:solidFill>
            </a:endParaRPr>
          </a:p>
          <a:p>
            <a:r>
              <a:rPr lang="en-US" b="1" i="1" dirty="0" smtClean="0">
                <a:solidFill>
                  <a:schemeClr val="bg2">
                    <a:lumMod val="75000"/>
                  </a:schemeClr>
                </a:solidFill>
              </a:rPr>
              <a:t>Dry air descends</a:t>
            </a:r>
          </a:p>
          <a:p>
            <a:endParaRPr lang="en-US" b="1" dirty="0" smtClean="0">
              <a:solidFill>
                <a:schemeClr val="bg2">
                  <a:lumMod val="75000"/>
                </a:schemeClr>
              </a:solidFill>
            </a:endParaRPr>
          </a:p>
          <a:p>
            <a:endParaRPr lang="en-US" b="1" dirty="0" smtClean="0">
              <a:solidFill>
                <a:schemeClr val="bg2">
                  <a:lumMod val="75000"/>
                </a:schemeClr>
              </a:solidFill>
            </a:endParaRPr>
          </a:p>
        </p:txBody>
      </p:sp>
      <p:cxnSp>
        <p:nvCxnSpPr>
          <p:cNvPr id="5" name="Straight Arrow Connector 4"/>
          <p:cNvCxnSpPr/>
          <p:nvPr/>
        </p:nvCxnSpPr>
        <p:spPr bwMode="auto">
          <a:xfrm>
            <a:off x="2555776" y="2420888"/>
            <a:ext cx="2808312" cy="1588"/>
          </a:xfrm>
          <a:prstGeom prst="straightConnector1">
            <a:avLst/>
          </a:prstGeom>
          <a:solidFill>
            <a:schemeClr val="accent1"/>
          </a:solidFill>
          <a:ln w="38100" cap="flat" cmpd="sng" algn="ctr">
            <a:solidFill>
              <a:schemeClr val="accent1">
                <a:lumMod val="25000"/>
              </a:schemeClr>
            </a:solidFill>
            <a:prstDash val="solid"/>
            <a:round/>
            <a:headEnd type="none" w="med" len="med"/>
            <a:tailEnd type="arrow"/>
          </a:ln>
          <a:effectLst/>
        </p:spPr>
      </p:cxnSp>
      <p:cxnSp>
        <p:nvCxnSpPr>
          <p:cNvPr id="6" name="Straight Arrow Connector 5"/>
          <p:cNvCxnSpPr/>
          <p:nvPr/>
        </p:nvCxnSpPr>
        <p:spPr bwMode="auto">
          <a:xfrm>
            <a:off x="3635896" y="3212976"/>
            <a:ext cx="1656184" cy="1588"/>
          </a:xfrm>
          <a:prstGeom prst="straightConnector1">
            <a:avLst/>
          </a:prstGeom>
          <a:solidFill>
            <a:schemeClr val="accent1"/>
          </a:solidFill>
          <a:ln w="38100" cap="flat" cmpd="sng" algn="ctr">
            <a:solidFill>
              <a:schemeClr val="accent1">
                <a:lumMod val="25000"/>
              </a:schemeClr>
            </a:solidFill>
            <a:prstDash val="solid"/>
            <a:round/>
            <a:headEnd type="none" w="med" len="med"/>
            <a:tailEnd type="arrow"/>
          </a:ln>
          <a:effectLst/>
        </p:spPr>
      </p:cxnSp>
      <p:cxnSp>
        <p:nvCxnSpPr>
          <p:cNvPr id="7" name="Straight Arrow Connector 6"/>
          <p:cNvCxnSpPr/>
          <p:nvPr/>
        </p:nvCxnSpPr>
        <p:spPr bwMode="auto">
          <a:xfrm>
            <a:off x="2483768" y="4293096"/>
            <a:ext cx="2808312" cy="1588"/>
          </a:xfrm>
          <a:prstGeom prst="straightConnector1">
            <a:avLst/>
          </a:prstGeom>
          <a:solidFill>
            <a:schemeClr val="accent1"/>
          </a:solidFill>
          <a:ln w="38100" cap="flat" cmpd="sng" algn="ctr">
            <a:solidFill>
              <a:schemeClr val="accent1">
                <a:lumMod val="25000"/>
              </a:schemeClr>
            </a:solidFill>
            <a:prstDash val="solid"/>
            <a:round/>
            <a:headEnd type="none" w="med" len="med"/>
            <a:tailEnd type="arrow"/>
          </a:ln>
          <a:effectLst/>
        </p:spPr>
      </p:cxn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k3worldrivers.gif"/>
          <p:cNvPicPr>
            <a:picLocks noChangeAspect="1"/>
          </p:cNvPicPr>
          <p:nvPr/>
        </p:nvPicPr>
        <p:blipFill>
          <a:blip r:embed="rId3" cstate="print"/>
          <a:srcRect/>
          <a:stretch>
            <a:fillRect/>
          </a:stretch>
        </p:blipFill>
        <p:spPr bwMode="auto">
          <a:xfrm>
            <a:off x="1476375" y="1412875"/>
            <a:ext cx="7127875" cy="5365750"/>
          </a:xfrm>
          <a:prstGeom prst="rect">
            <a:avLst/>
          </a:prstGeom>
          <a:noFill/>
          <a:ln w="9525">
            <a:noFill/>
            <a:miter lim="800000"/>
            <a:headEnd/>
            <a:tailEnd/>
          </a:ln>
        </p:spPr>
      </p:pic>
      <p:sp>
        <p:nvSpPr>
          <p:cNvPr id="32771" name="Title 3"/>
          <p:cNvSpPr>
            <a:spLocks noGrp="1"/>
          </p:cNvSpPr>
          <p:nvPr>
            <p:ph type="title"/>
          </p:nvPr>
        </p:nvSpPr>
        <p:spPr>
          <a:xfrm>
            <a:off x="971550" y="260350"/>
            <a:ext cx="7772400" cy="1143000"/>
          </a:xfrm>
        </p:spPr>
        <p:txBody>
          <a:bodyPr/>
          <a:lstStyle/>
          <a:p>
            <a:r>
              <a:rPr lang="en-US" sz="3200" b="1" smtClean="0">
                <a:solidFill>
                  <a:srgbClr val="C00000"/>
                </a:solidFill>
                <a:effectLst/>
              </a:rPr>
              <a:t>See the link with the distribution of major rivers!</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762000" y="304800"/>
            <a:ext cx="7772400" cy="685800"/>
          </a:xfrm>
        </p:spPr>
        <p:txBody>
          <a:bodyPr/>
          <a:lstStyle/>
          <a:p>
            <a:pPr eaLnBrk="1" hangingPunct="1"/>
            <a:r>
              <a:rPr lang="en-US" sz="2400" smtClean="0"/>
              <a:t>What sets salinity? Precipitation + runoff minus evaporation (cm/yr)</a:t>
            </a:r>
          </a:p>
        </p:txBody>
      </p:sp>
      <p:sp>
        <p:nvSpPr>
          <p:cNvPr id="69635" name="Text Box 4"/>
          <p:cNvSpPr txBox="1">
            <a:spLocks noChangeArrowheads="1"/>
          </p:cNvSpPr>
          <p:nvPr/>
        </p:nvSpPr>
        <p:spPr bwMode="auto">
          <a:xfrm>
            <a:off x="4191000" y="6400800"/>
            <a:ext cx="4953000" cy="457200"/>
          </a:xfrm>
          <a:prstGeom prst="rect">
            <a:avLst/>
          </a:prstGeom>
          <a:noFill/>
          <a:ln w="9525">
            <a:noFill/>
            <a:miter lim="800000"/>
            <a:headEnd/>
            <a:tailEnd/>
          </a:ln>
        </p:spPr>
        <p:txBody>
          <a:bodyPr>
            <a:prstTxWarp prst="textNoShape">
              <a:avLst/>
            </a:prstTxWarp>
            <a:spAutoFit/>
          </a:bodyPr>
          <a:lstStyle/>
          <a:p>
            <a:pPr>
              <a:spcBef>
                <a:spcPct val="50000"/>
              </a:spcBef>
            </a:pPr>
            <a:r>
              <a:rPr lang="en-US">
                <a:solidFill>
                  <a:srgbClr val="FFE609"/>
                </a:solidFill>
              </a:rPr>
              <a:t>NCEP climatology DPO 5.4</a:t>
            </a:r>
            <a:endParaRPr lang="en-US"/>
          </a:p>
        </p:txBody>
      </p:sp>
      <p:sp>
        <p:nvSpPr>
          <p:cNvPr id="69636" name="Text Box 6"/>
          <p:cNvSpPr txBox="1">
            <a:spLocks noChangeArrowheads="1"/>
          </p:cNvSpPr>
          <p:nvPr/>
        </p:nvSpPr>
        <p:spPr bwMode="auto">
          <a:xfrm>
            <a:off x="0" y="5638800"/>
            <a:ext cx="9144000" cy="822325"/>
          </a:xfrm>
          <a:prstGeom prst="rect">
            <a:avLst/>
          </a:prstGeom>
          <a:noFill/>
          <a:ln w="9525">
            <a:noFill/>
            <a:miter lim="800000"/>
            <a:headEnd/>
            <a:tailEnd/>
          </a:ln>
        </p:spPr>
        <p:txBody>
          <a:bodyPr>
            <a:prstTxWarp prst="textNoShape">
              <a:avLst/>
            </a:prstTxWarp>
            <a:spAutoFit/>
          </a:bodyPr>
          <a:lstStyle/>
          <a:p>
            <a:pPr>
              <a:spcBef>
                <a:spcPct val="50000"/>
              </a:spcBef>
            </a:pPr>
            <a:r>
              <a:rPr lang="en-US">
                <a:solidFill>
                  <a:srgbClr val="FFE609"/>
                </a:solidFill>
              </a:rPr>
              <a:t>Salinity is set by freshwater inputs and exports since the total amount of salt in the ocean is constant, except on the longest geological timescales</a:t>
            </a:r>
            <a:endParaRPr lang="en-US"/>
          </a:p>
        </p:txBody>
      </p:sp>
      <p:pic>
        <p:nvPicPr>
          <p:cNvPr id="69637" name="Picture 5" descr=":::figures:chapter_5:fig5.4a_ncep_eminp_DPO.pdf"/>
          <p:cNvPicPr>
            <a:picLocks noChangeAspect="1" noChangeArrowheads="1"/>
          </p:cNvPicPr>
          <p:nvPr/>
        </p:nvPicPr>
        <p:blipFill>
          <a:blip r:embed="rId3" cstate="print"/>
          <a:srcRect t="34261" r="11864" b="34547"/>
          <a:stretch>
            <a:fillRect/>
          </a:stretch>
        </p:blipFill>
        <p:spPr bwMode="auto">
          <a:xfrm>
            <a:off x="-304800" y="1143000"/>
            <a:ext cx="9144000" cy="4572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59083" name="Rectangle 11"/>
          <p:cNvSpPr>
            <a:spLocks noGrp="1" noChangeArrowheads="1"/>
          </p:cNvSpPr>
          <p:nvPr>
            <p:ph type="title"/>
          </p:nvPr>
        </p:nvSpPr>
        <p:spPr/>
        <p:txBody>
          <a:bodyPr/>
          <a:lstStyle/>
          <a:p>
            <a:endParaRPr lang="en-ZA">
              <a:effectLst>
                <a:outerShdw blurRad="38100" dist="38100" dir="2700000" algn="tl">
                  <a:srgbClr val="C0C0C0"/>
                </a:outerShdw>
              </a:effectLst>
            </a:endParaRPr>
          </a:p>
        </p:txBody>
      </p:sp>
      <p:pic>
        <p:nvPicPr>
          <p:cNvPr id="259076" name="Picture 4"/>
          <p:cNvPicPr>
            <a:picLocks noChangeArrowheads="1"/>
          </p:cNvPicPr>
          <p:nvPr/>
        </p:nvPicPr>
        <p:blipFill>
          <a:blip r:embed="rId2" cstate="print"/>
          <a:srcRect/>
          <a:stretch>
            <a:fillRect/>
          </a:stretch>
        </p:blipFill>
        <p:spPr bwMode="auto">
          <a:xfrm>
            <a:off x="3419475" y="0"/>
            <a:ext cx="5441950" cy="3284538"/>
          </a:xfrm>
          <a:prstGeom prst="rect">
            <a:avLst/>
          </a:prstGeom>
          <a:noFill/>
          <a:ln w="12700">
            <a:noFill/>
            <a:miter lim="800000"/>
            <a:headEnd/>
            <a:tailEnd/>
          </a:ln>
          <a:effectLst/>
        </p:spPr>
      </p:pic>
      <p:grpSp>
        <p:nvGrpSpPr>
          <p:cNvPr id="2" name="Group 5"/>
          <p:cNvGrpSpPr>
            <a:grpSpLocks/>
          </p:cNvGrpSpPr>
          <p:nvPr/>
        </p:nvGrpSpPr>
        <p:grpSpPr bwMode="auto">
          <a:xfrm>
            <a:off x="179388" y="260350"/>
            <a:ext cx="7848600" cy="2867025"/>
            <a:chOff x="113" y="164"/>
            <a:chExt cx="4944" cy="1806"/>
          </a:xfrm>
        </p:grpSpPr>
        <p:pic>
          <p:nvPicPr>
            <p:cNvPr id="259078" name="Picture 6" descr="4_gibraltar"/>
            <p:cNvPicPr>
              <a:picLocks noChangeAspect="1" noChangeArrowheads="1"/>
            </p:cNvPicPr>
            <p:nvPr/>
          </p:nvPicPr>
          <p:blipFill>
            <a:blip r:embed="rId3" cstate="print"/>
            <a:srcRect t="46591"/>
            <a:stretch>
              <a:fillRect/>
            </a:stretch>
          </p:blipFill>
          <p:spPr bwMode="auto">
            <a:xfrm>
              <a:off x="113" y="211"/>
              <a:ext cx="1905" cy="1759"/>
            </a:xfrm>
            <a:prstGeom prst="rect">
              <a:avLst/>
            </a:prstGeom>
            <a:noFill/>
            <a:ln w="25400">
              <a:solidFill>
                <a:srgbClr val="FF0000"/>
              </a:solidFill>
              <a:miter lim="800000"/>
              <a:headEnd/>
              <a:tailEnd/>
            </a:ln>
          </p:spPr>
        </p:pic>
        <p:sp>
          <p:nvSpPr>
            <p:cNvPr id="259079" name="Rectangle 7"/>
            <p:cNvSpPr>
              <a:spLocks noChangeArrowheads="1"/>
            </p:cNvSpPr>
            <p:nvPr/>
          </p:nvSpPr>
          <p:spPr bwMode="auto">
            <a:xfrm>
              <a:off x="4286" y="164"/>
              <a:ext cx="771" cy="771"/>
            </a:xfrm>
            <a:prstGeom prst="rect">
              <a:avLst/>
            </a:prstGeom>
            <a:noFill/>
            <a:ln w="28575">
              <a:solidFill>
                <a:srgbClr val="FF0000"/>
              </a:solidFill>
              <a:miter lim="800000"/>
              <a:headEnd/>
              <a:tailEnd/>
            </a:ln>
            <a:effectLst/>
          </p:spPr>
          <p:txBody>
            <a:bodyPr wrap="none" anchor="ctr"/>
            <a:lstStyle/>
            <a:p>
              <a:endParaRPr lang="en-US"/>
            </a:p>
          </p:txBody>
        </p:sp>
        <p:sp>
          <p:nvSpPr>
            <p:cNvPr id="259080" name="Line 8"/>
            <p:cNvSpPr>
              <a:spLocks noChangeShapeType="1"/>
            </p:cNvSpPr>
            <p:nvPr/>
          </p:nvSpPr>
          <p:spPr bwMode="auto">
            <a:xfrm flipV="1">
              <a:off x="1973" y="935"/>
              <a:ext cx="2313" cy="998"/>
            </a:xfrm>
            <a:prstGeom prst="line">
              <a:avLst/>
            </a:prstGeom>
            <a:noFill/>
            <a:ln w="22225">
              <a:solidFill>
                <a:srgbClr val="FF0000"/>
              </a:solidFill>
              <a:round/>
              <a:headEnd/>
              <a:tailEnd/>
            </a:ln>
            <a:effectLst/>
          </p:spPr>
          <p:txBody>
            <a:bodyPr/>
            <a:lstStyle/>
            <a:p>
              <a:endParaRPr lang="en-US"/>
            </a:p>
          </p:txBody>
        </p:sp>
        <p:sp>
          <p:nvSpPr>
            <p:cNvPr id="259081" name="Line 9"/>
            <p:cNvSpPr>
              <a:spLocks noChangeShapeType="1"/>
            </p:cNvSpPr>
            <p:nvPr/>
          </p:nvSpPr>
          <p:spPr bwMode="auto">
            <a:xfrm flipV="1">
              <a:off x="2018" y="164"/>
              <a:ext cx="2222" cy="46"/>
            </a:xfrm>
            <a:prstGeom prst="line">
              <a:avLst/>
            </a:prstGeom>
            <a:noFill/>
            <a:ln w="22225">
              <a:solidFill>
                <a:srgbClr val="FF0000"/>
              </a:solidFill>
              <a:round/>
              <a:headEnd/>
              <a:tailEnd/>
            </a:ln>
            <a:effectLst/>
          </p:spPr>
          <p:txBody>
            <a:bodyPr/>
            <a:lstStyle/>
            <a:p>
              <a:endParaRPr lang="en-US"/>
            </a:p>
          </p:txBody>
        </p:sp>
      </p:grpSp>
      <p:pic>
        <p:nvPicPr>
          <p:cNvPr id="259082" name="Picture 10" descr="mediterranean salt"/>
          <p:cNvPicPr>
            <a:picLocks noGrp="1" noChangeAspect="1" noChangeArrowheads="1"/>
          </p:cNvPicPr>
          <p:nvPr>
            <p:ph idx="1"/>
          </p:nvPr>
        </p:nvPicPr>
        <p:blipFill>
          <a:blip r:embed="rId4" cstate="print"/>
          <a:srcRect/>
          <a:stretch>
            <a:fillRect/>
          </a:stretch>
        </p:blipFill>
        <p:spPr>
          <a:xfrm>
            <a:off x="611188" y="3141663"/>
            <a:ext cx="7681912" cy="3716337"/>
          </a:xfrm>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698" name="Title 1"/>
          <p:cNvSpPr>
            <a:spLocks noGrp="1"/>
          </p:cNvSpPr>
          <p:nvPr>
            <p:ph type="ctrTitle"/>
          </p:nvPr>
        </p:nvSpPr>
        <p:spPr>
          <a:xfrm>
            <a:off x="684213" y="-26988"/>
            <a:ext cx="7772400" cy="1143001"/>
          </a:xfrm>
        </p:spPr>
        <p:txBody>
          <a:bodyPr/>
          <a:lstStyle/>
          <a:p>
            <a:r>
              <a:rPr lang="en-US" sz="3600" b="1" dirty="0" smtClean="0">
                <a:solidFill>
                  <a:srgbClr val="FFFFFF"/>
                </a:solidFill>
                <a:effectLst/>
              </a:rPr>
              <a:t>Variations in surface salinity</a:t>
            </a:r>
          </a:p>
        </p:txBody>
      </p:sp>
      <p:sp>
        <p:nvSpPr>
          <p:cNvPr id="3" name="Subtitle 2"/>
          <p:cNvSpPr>
            <a:spLocks noGrp="1"/>
          </p:cNvSpPr>
          <p:nvPr>
            <p:ph type="subTitle" idx="1"/>
          </p:nvPr>
        </p:nvSpPr>
        <p:spPr/>
        <p:txBody>
          <a:bodyPr/>
          <a:lstStyle/>
          <a:p>
            <a:pPr>
              <a:defRPr/>
            </a:pPr>
            <a:endParaRPr lang="en-US"/>
          </a:p>
        </p:txBody>
      </p:sp>
      <p:pic>
        <p:nvPicPr>
          <p:cNvPr id="29700" name="Picture 3"/>
          <p:cNvPicPr>
            <a:picLocks noChangeAspect="1" noChangeArrowheads="1"/>
          </p:cNvPicPr>
          <p:nvPr/>
        </p:nvPicPr>
        <p:blipFill>
          <a:blip r:embed="rId2" cstate="print"/>
          <a:srcRect/>
          <a:stretch>
            <a:fillRect/>
          </a:stretch>
        </p:blipFill>
        <p:spPr bwMode="auto">
          <a:xfrm>
            <a:off x="354013" y="1576388"/>
            <a:ext cx="8610600" cy="45164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1"/>
          <p:cNvSpPr>
            <a:spLocks noGrp="1" noChangeArrowheads="1"/>
          </p:cNvSpPr>
          <p:nvPr>
            <p:ph type="title"/>
          </p:nvPr>
        </p:nvSpPr>
        <p:spPr>
          <a:xfrm>
            <a:off x="144463" y="-315913"/>
            <a:ext cx="8748712" cy="1143001"/>
          </a:xfrm>
        </p:spPr>
        <p:txBody>
          <a:bodyPr/>
          <a:lstStyle/>
          <a:p>
            <a:r>
              <a:rPr lang="en-ZA" sz="3600" b="1" dirty="0" smtClean="0">
                <a:solidFill>
                  <a:srgbClr val="FFFFFF"/>
                </a:solidFill>
                <a:effectLst/>
              </a:rPr>
              <a:t>An example of the effects of salt!</a:t>
            </a:r>
          </a:p>
        </p:txBody>
      </p:sp>
      <p:pic>
        <p:nvPicPr>
          <p:cNvPr id="38915" name="Picture 10" descr="mediterranean salt"/>
          <p:cNvPicPr>
            <a:picLocks noGrp="1" noChangeAspect="1" noChangeArrowheads="1"/>
          </p:cNvPicPr>
          <p:nvPr>
            <p:ph idx="1"/>
          </p:nvPr>
        </p:nvPicPr>
        <p:blipFill>
          <a:blip r:embed="rId2" cstate="print"/>
          <a:srcRect/>
          <a:stretch>
            <a:fillRect/>
          </a:stretch>
        </p:blipFill>
        <p:spPr>
          <a:xfrm>
            <a:off x="323850" y="2420938"/>
            <a:ext cx="8351838" cy="4040187"/>
          </a:xfrm>
        </p:spPr>
      </p:pic>
      <p:sp>
        <p:nvSpPr>
          <p:cNvPr id="10" name="Rectangle 4"/>
          <p:cNvSpPr txBox="1">
            <a:spLocks noChangeArrowheads="1"/>
          </p:cNvSpPr>
          <p:nvPr/>
        </p:nvSpPr>
        <p:spPr>
          <a:xfrm>
            <a:off x="539750" y="908720"/>
            <a:ext cx="8451850" cy="1905000"/>
          </a:xfrm>
          <a:prstGeom prst="rect">
            <a:avLst/>
          </a:prstGeom>
        </p:spPr>
        <p:txBody>
          <a:bodyPr/>
          <a:lstStyle/>
          <a:p>
            <a:pPr marL="342900" indent="-342900">
              <a:spcBef>
                <a:spcPct val="20000"/>
              </a:spcBef>
              <a:buClr>
                <a:schemeClr val="folHlink"/>
              </a:buClr>
              <a:buSzPct val="75000"/>
              <a:buFont typeface="Monotype Sorts" charset="2"/>
              <a:buChar char="n"/>
              <a:defRPr/>
            </a:pPr>
            <a:r>
              <a:rPr kumimoji="1" lang="en-US" sz="2000" b="1" kern="0" dirty="0">
                <a:solidFill>
                  <a:srgbClr val="FFFFFF"/>
                </a:solidFill>
                <a:latin typeface="Verdana" pitchFamily="34" charset="0"/>
              </a:rPr>
              <a:t>Mediterranean is very salty (high evaporation)</a:t>
            </a:r>
          </a:p>
          <a:p>
            <a:pPr marL="342900" indent="-342900">
              <a:spcBef>
                <a:spcPct val="20000"/>
              </a:spcBef>
              <a:buClr>
                <a:schemeClr val="folHlink"/>
              </a:buClr>
              <a:buSzPct val="75000"/>
              <a:buFont typeface="Monotype Sorts" charset="2"/>
              <a:buChar char="n"/>
              <a:defRPr/>
            </a:pPr>
            <a:r>
              <a:rPr kumimoji="1" lang="en-US" sz="2000" b="1" kern="0" dirty="0">
                <a:solidFill>
                  <a:srgbClr val="FFFFFF"/>
                </a:solidFill>
                <a:latin typeface="Verdana" pitchFamily="34" charset="0"/>
              </a:rPr>
              <a:t>Water that leaves Med is saltier than surrounding Atlantic </a:t>
            </a:r>
          </a:p>
          <a:p>
            <a:pPr marL="342900" indent="-342900">
              <a:spcBef>
                <a:spcPct val="20000"/>
              </a:spcBef>
              <a:buClr>
                <a:schemeClr val="folHlink"/>
              </a:buClr>
              <a:buSzPct val="75000"/>
              <a:buFont typeface="Monotype Sorts" charset="2"/>
              <a:buChar char="n"/>
              <a:defRPr/>
            </a:pPr>
            <a:r>
              <a:rPr kumimoji="1" lang="en-US" sz="2000" b="1" kern="0" dirty="0">
                <a:solidFill>
                  <a:srgbClr val="FFFFFF"/>
                </a:solidFill>
                <a:latin typeface="Verdana" pitchFamily="34" charset="0"/>
              </a:rPr>
              <a:t>Sinks to ~1500 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randombar(vertical)">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randombar(vertical)">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5"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randombar(vertical)">
                                      <p:cBhvr>
                                        <p:cTn id="17"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5" descr="C06F17a"/>
          <p:cNvPicPr>
            <a:picLocks noChangeAspect="1" noChangeArrowheads="1"/>
          </p:cNvPicPr>
          <p:nvPr/>
        </p:nvPicPr>
        <p:blipFill>
          <a:blip r:embed="rId3" cstate="print"/>
          <a:srcRect b="11449"/>
          <a:stretch>
            <a:fillRect/>
          </a:stretch>
        </p:blipFill>
        <p:spPr bwMode="auto">
          <a:xfrm>
            <a:off x="762000" y="1044575"/>
            <a:ext cx="7696200" cy="5203825"/>
          </a:xfrm>
          <a:prstGeom prst="rect">
            <a:avLst/>
          </a:prstGeom>
          <a:noFill/>
          <a:ln w="9525">
            <a:noFill/>
            <a:miter lim="800000"/>
            <a:headEnd/>
            <a:tailEnd/>
          </a:ln>
        </p:spPr>
      </p:pic>
      <p:sp>
        <p:nvSpPr>
          <p:cNvPr id="91142" name="Text Box 6"/>
          <p:cNvSpPr txBox="1">
            <a:spLocks noChangeArrowheads="1"/>
          </p:cNvSpPr>
          <p:nvPr/>
        </p:nvSpPr>
        <p:spPr bwMode="auto">
          <a:xfrm>
            <a:off x="0" y="260350"/>
            <a:ext cx="6475413" cy="461963"/>
          </a:xfrm>
          <a:prstGeom prst="rect">
            <a:avLst/>
          </a:prstGeom>
          <a:noFill/>
          <a:ln w="9525">
            <a:noFill/>
            <a:miter lim="800000"/>
            <a:headEnd/>
            <a:tailEnd/>
          </a:ln>
          <a:effectLst/>
        </p:spPr>
        <p:txBody>
          <a:bodyPr wrap="none">
            <a:spAutoFit/>
          </a:bodyPr>
          <a:lstStyle/>
          <a:p>
            <a:pPr>
              <a:defRPr/>
            </a:pPr>
            <a:r>
              <a:rPr lang="en-US" b="1" dirty="0">
                <a:solidFill>
                  <a:srgbClr val="FFFFFF"/>
                </a:solidFill>
                <a:latin typeface="+mj-lt"/>
              </a:rPr>
              <a:t>The outflow of Mediterranean Water</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468313" y="1341438"/>
            <a:ext cx="4103687" cy="1143000"/>
          </a:xfrm>
        </p:spPr>
        <p:txBody>
          <a:bodyPr/>
          <a:lstStyle/>
          <a:p>
            <a:r>
              <a:rPr lang="en-US" sz="1800" b="1" dirty="0" smtClean="0">
                <a:solidFill>
                  <a:srgbClr val="FFFFFF"/>
                </a:solidFill>
                <a:effectLst/>
              </a:rPr>
              <a:t>Here is an interesting story!</a:t>
            </a:r>
            <a:br>
              <a:rPr lang="en-US" sz="1800" b="1" dirty="0" smtClean="0">
                <a:solidFill>
                  <a:srgbClr val="FFFFFF"/>
                </a:solidFill>
                <a:effectLst/>
              </a:rPr>
            </a:br>
            <a:r>
              <a:rPr lang="en-US" sz="1800" b="1" dirty="0" smtClean="0">
                <a:solidFill>
                  <a:srgbClr val="FFFFFF"/>
                </a:solidFill>
                <a:effectLst/>
              </a:rPr>
              <a:t/>
            </a:r>
            <a:br>
              <a:rPr lang="en-US" sz="1800" b="1" dirty="0" smtClean="0">
                <a:solidFill>
                  <a:srgbClr val="FFFFFF"/>
                </a:solidFill>
                <a:effectLst/>
              </a:rPr>
            </a:br>
            <a:r>
              <a:rPr lang="en-US" sz="1800" b="1" dirty="0" smtClean="0">
                <a:solidFill>
                  <a:srgbClr val="FFFFFF"/>
                </a:solidFill>
                <a:effectLst/>
              </a:rPr>
              <a:t>During WW2 German U-Boats made use of the outflow of salty water from the Gibraltar Straits to the Atlantic to pass, undetected, the British Navy Shipping Fleet!!</a:t>
            </a:r>
          </a:p>
        </p:txBody>
      </p:sp>
      <p:pic>
        <p:nvPicPr>
          <p:cNvPr id="40963" name="Content Placeholder 3" descr="u-boatnight1.JPG"/>
          <p:cNvPicPr>
            <a:picLocks noGrp="1" noChangeAspect="1"/>
          </p:cNvPicPr>
          <p:nvPr>
            <p:ph idx="1"/>
          </p:nvPr>
        </p:nvPicPr>
        <p:blipFill>
          <a:blip r:embed="rId2" cstate="print"/>
          <a:srcRect/>
          <a:stretch>
            <a:fillRect/>
          </a:stretch>
        </p:blipFill>
        <p:spPr>
          <a:xfrm>
            <a:off x="5292725" y="0"/>
            <a:ext cx="3851275" cy="2609850"/>
          </a:xfrm>
        </p:spPr>
      </p:pic>
      <p:pic>
        <p:nvPicPr>
          <p:cNvPr id="40964" name="Picture 6" descr="dfjwwh5g_240hm5jmmcj_b.gif"/>
          <p:cNvPicPr>
            <a:picLocks noChangeAspect="1"/>
          </p:cNvPicPr>
          <p:nvPr/>
        </p:nvPicPr>
        <p:blipFill>
          <a:blip r:embed="rId3" cstate="print"/>
          <a:srcRect/>
          <a:stretch>
            <a:fillRect/>
          </a:stretch>
        </p:blipFill>
        <p:spPr bwMode="auto">
          <a:xfrm>
            <a:off x="0" y="2609850"/>
            <a:ext cx="9236075" cy="4248150"/>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endParaRPr lang="en-US"/>
          </a:p>
        </p:txBody>
      </p:sp>
      <p:pic>
        <p:nvPicPr>
          <p:cNvPr id="41987" name="Content Placeholder 3" descr="f7.jpg"/>
          <p:cNvPicPr>
            <a:picLocks noGrp="1" noChangeAspect="1"/>
          </p:cNvPicPr>
          <p:nvPr>
            <p:ph idx="1"/>
          </p:nvPr>
        </p:nvPicPr>
        <p:blipFill>
          <a:blip r:embed="rId2" cstate="print"/>
          <a:srcRect/>
          <a:stretch>
            <a:fillRect/>
          </a:stretch>
        </p:blipFill>
        <p:spPr>
          <a:xfrm>
            <a:off x="0" y="0"/>
            <a:ext cx="9144000" cy="6740525"/>
          </a:xfr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ChangeArrowheads="1"/>
          </p:cNvSpPr>
          <p:nvPr/>
        </p:nvSpPr>
        <p:spPr bwMode="auto">
          <a:xfrm>
            <a:off x="661988" y="228600"/>
            <a:ext cx="7793037" cy="1462088"/>
          </a:xfrm>
          <a:prstGeom prst="rect">
            <a:avLst/>
          </a:prstGeom>
          <a:noFill/>
          <a:ln w="9525">
            <a:noFill/>
            <a:miter lim="800000"/>
            <a:headEnd/>
            <a:tailEnd/>
          </a:ln>
        </p:spPr>
        <p:txBody>
          <a:bodyPr anchor="b"/>
          <a:lstStyle/>
          <a:p>
            <a:pPr algn="ctr"/>
            <a:r>
              <a:rPr lang="en-US" altLang="en-US" sz="4400">
                <a:solidFill>
                  <a:srgbClr val="FFFF00"/>
                </a:solidFill>
                <a:latin typeface="Tahoma" charset="0"/>
              </a:rPr>
              <a:t>Vertical variations of salinity</a:t>
            </a:r>
          </a:p>
        </p:txBody>
      </p:sp>
      <p:sp>
        <p:nvSpPr>
          <p:cNvPr id="44035" name="Rectangle 3"/>
          <p:cNvSpPr>
            <a:spLocks noChangeArrowheads="1"/>
          </p:cNvSpPr>
          <p:nvPr/>
        </p:nvSpPr>
        <p:spPr bwMode="auto">
          <a:xfrm>
            <a:off x="704850" y="1995488"/>
            <a:ext cx="7772400" cy="4114800"/>
          </a:xfrm>
          <a:prstGeom prst="rect">
            <a:avLst/>
          </a:prstGeom>
          <a:noFill/>
          <a:ln w="9525">
            <a:noFill/>
            <a:miter lim="800000"/>
            <a:headEnd/>
            <a:tailEnd/>
          </a:ln>
        </p:spPr>
        <p:txBody>
          <a:bodyPr/>
          <a:lstStyle/>
          <a:p>
            <a:pPr marL="342900" indent="-342900">
              <a:spcBef>
                <a:spcPct val="20000"/>
              </a:spcBef>
              <a:buFontTx/>
              <a:buChar char="•"/>
            </a:pPr>
            <a:r>
              <a:rPr lang="en-US" altLang="en-US" sz="3600">
                <a:solidFill>
                  <a:srgbClr val="FFFF00"/>
                </a:solidFill>
                <a:latin typeface="Tahoma" charset="0"/>
              </a:rPr>
              <a:t>Surface ocean salinity varies from ~33 - ~37 </a:t>
            </a:r>
            <a:r>
              <a:rPr lang="en-US" altLang="en-US" sz="3600" baseline="30000">
                <a:solidFill>
                  <a:srgbClr val="FFFF00"/>
                </a:solidFill>
                <a:latin typeface="Tahoma" charset="0"/>
              </a:rPr>
              <a:t>o</a:t>
            </a:r>
            <a:r>
              <a:rPr lang="en-US" altLang="en-US" sz="3600">
                <a:solidFill>
                  <a:srgbClr val="FFFF00"/>
                </a:solidFill>
                <a:latin typeface="Tahoma" charset="0"/>
              </a:rPr>
              <a:t>/</a:t>
            </a:r>
            <a:r>
              <a:rPr lang="en-US" altLang="en-US" sz="3600" baseline="-16000">
                <a:solidFill>
                  <a:srgbClr val="FFFF00"/>
                </a:solidFill>
                <a:latin typeface="Tahoma" charset="0"/>
              </a:rPr>
              <a:t>oo</a:t>
            </a:r>
          </a:p>
          <a:p>
            <a:pPr marL="342900" indent="-342900">
              <a:spcBef>
                <a:spcPct val="20000"/>
              </a:spcBef>
              <a:buFontTx/>
              <a:buChar char="•"/>
            </a:pPr>
            <a:r>
              <a:rPr lang="en-US" altLang="en-US" sz="3600">
                <a:solidFill>
                  <a:srgbClr val="FFFF00"/>
                </a:solidFill>
                <a:latin typeface="Tahoma" charset="0"/>
              </a:rPr>
              <a:t>Deeper ocean salinity is nearly constant, ~35 </a:t>
            </a:r>
            <a:r>
              <a:rPr lang="en-US" altLang="en-US" sz="3600" baseline="30000">
                <a:solidFill>
                  <a:srgbClr val="FFFF00"/>
                </a:solidFill>
                <a:latin typeface="Tahoma" charset="0"/>
              </a:rPr>
              <a:t>o</a:t>
            </a:r>
            <a:r>
              <a:rPr lang="en-US" altLang="en-US" sz="3600">
                <a:solidFill>
                  <a:srgbClr val="FFFF00"/>
                </a:solidFill>
                <a:latin typeface="Tahoma" charset="0"/>
              </a:rPr>
              <a:t>/</a:t>
            </a:r>
            <a:r>
              <a:rPr lang="en-US" altLang="en-US" sz="3600" baseline="-16000">
                <a:solidFill>
                  <a:srgbClr val="FFFF00"/>
                </a:solidFill>
                <a:latin typeface="Tahoma" charset="0"/>
              </a:rPr>
              <a:t>oo</a:t>
            </a:r>
          </a:p>
          <a:p>
            <a:pPr marL="342900" indent="-342900">
              <a:spcBef>
                <a:spcPct val="20000"/>
              </a:spcBef>
              <a:buFontTx/>
              <a:buChar char="•"/>
            </a:pPr>
            <a:r>
              <a:rPr lang="en-US" altLang="en-US" sz="3600" b="1">
                <a:solidFill>
                  <a:srgbClr val="FF0000"/>
                </a:solidFill>
                <a:latin typeface="Tahoma" charset="0"/>
              </a:rPr>
              <a:t>Halocline</a:t>
            </a:r>
            <a:r>
              <a:rPr lang="en-US" altLang="en-US" sz="3600">
                <a:solidFill>
                  <a:srgbClr val="FFFF00"/>
                </a:solidFill>
                <a:latin typeface="Tahoma" charset="0"/>
              </a:rPr>
              <a:t>, rapid change of salinity with depth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p:txBody>
          <a:bodyPr/>
          <a:lstStyle/>
          <a:p>
            <a:pPr>
              <a:defRPr/>
            </a:pPr>
            <a:endParaRPr lang="en-ZA" smtClean="0"/>
          </a:p>
        </p:txBody>
      </p:sp>
      <p:pic>
        <p:nvPicPr>
          <p:cNvPr id="23555" name="Picture 3" descr="C05F05ab"/>
          <p:cNvPicPr>
            <a:picLocks noGrp="1" noChangeAspect="1" noChangeArrowheads="1"/>
          </p:cNvPicPr>
          <p:nvPr>
            <p:ph idx="1"/>
          </p:nvPr>
        </p:nvPicPr>
        <p:blipFill>
          <a:blip r:embed="rId2" cstate="print"/>
          <a:srcRect/>
          <a:stretch>
            <a:fillRect/>
          </a:stretch>
        </p:blipFill>
        <p:spPr>
          <a:xfrm>
            <a:off x="0" y="1844675"/>
            <a:ext cx="9144000" cy="3429000"/>
          </a:xfrm>
          <a:noFill/>
        </p:spPr>
      </p:pic>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FIG07_007C"/>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5" descr="salinity"/>
          <p:cNvPicPr>
            <a:picLocks noChangeAspect="1" noChangeArrowheads="1"/>
          </p:cNvPicPr>
          <p:nvPr/>
        </p:nvPicPr>
        <p:blipFill>
          <a:blip r:embed="rId2" cstate="print"/>
          <a:srcRect/>
          <a:stretch>
            <a:fillRect/>
          </a:stretch>
        </p:blipFill>
        <p:spPr bwMode="auto">
          <a:xfrm>
            <a:off x="4356100" y="0"/>
            <a:ext cx="4787900" cy="6850063"/>
          </a:xfrm>
          <a:prstGeom prst="rect">
            <a:avLst/>
          </a:prstGeom>
          <a:noFill/>
          <a:ln w="9525">
            <a:noFill/>
            <a:miter lim="800000"/>
            <a:headEnd/>
            <a:tailEnd/>
          </a:ln>
        </p:spPr>
      </p:pic>
      <p:pic>
        <p:nvPicPr>
          <p:cNvPr id="46083" name="Picture 3" descr="map"/>
          <p:cNvPicPr>
            <a:picLocks noChangeAspect="1" noChangeArrowheads="1"/>
          </p:cNvPicPr>
          <p:nvPr/>
        </p:nvPicPr>
        <p:blipFill>
          <a:blip r:embed="rId3" cstate="print"/>
          <a:srcRect/>
          <a:stretch>
            <a:fillRect/>
          </a:stretch>
        </p:blipFill>
        <p:spPr bwMode="auto">
          <a:xfrm>
            <a:off x="0" y="0"/>
            <a:ext cx="4427538"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107950" y="-171450"/>
            <a:ext cx="7772400" cy="1143000"/>
          </a:xfrm>
        </p:spPr>
        <p:txBody>
          <a:bodyPr/>
          <a:lstStyle/>
          <a:p>
            <a:pPr eaLnBrk="1" hangingPunct="1"/>
            <a:r>
              <a:rPr lang="en-US" b="1" smtClean="0">
                <a:solidFill>
                  <a:schemeClr val="bg2"/>
                </a:solidFill>
                <a:effectLst/>
              </a:rPr>
              <a:t>Atlantic salinity section</a:t>
            </a:r>
          </a:p>
        </p:txBody>
      </p:sp>
      <p:pic>
        <p:nvPicPr>
          <p:cNvPr id="47107" name="Picture 3"/>
          <p:cNvPicPr>
            <a:picLocks noChangeAspect="1" noChangeArrowheads="1"/>
          </p:cNvPicPr>
          <p:nvPr/>
        </p:nvPicPr>
        <p:blipFill>
          <a:blip r:embed="rId3" cstate="print"/>
          <a:srcRect t="13600" r="5727" b="8372"/>
          <a:stretch>
            <a:fillRect/>
          </a:stretch>
        </p:blipFill>
        <p:spPr bwMode="auto">
          <a:xfrm>
            <a:off x="0" y="1219200"/>
            <a:ext cx="8604250" cy="5638800"/>
          </a:xfrm>
          <a:prstGeom prst="rect">
            <a:avLst/>
          </a:prstGeom>
          <a:noFill/>
          <a:ln w="9525">
            <a:noFill/>
            <a:miter lim="800000"/>
            <a:headEnd/>
            <a:tailEnd/>
          </a:ln>
        </p:spPr>
      </p:pic>
      <p:pic>
        <p:nvPicPr>
          <p:cNvPr id="47108" name="Picture 4"/>
          <p:cNvPicPr>
            <a:picLocks noChangeAspect="1" noChangeArrowheads="1"/>
          </p:cNvPicPr>
          <p:nvPr/>
        </p:nvPicPr>
        <p:blipFill>
          <a:blip r:embed="rId4" cstate="print"/>
          <a:srcRect l="10823" t="68182" r="65646" b="7545"/>
          <a:stretch>
            <a:fillRect/>
          </a:stretch>
        </p:blipFill>
        <p:spPr bwMode="auto">
          <a:xfrm>
            <a:off x="7772400" y="0"/>
            <a:ext cx="1198563" cy="1600200"/>
          </a:xfrm>
          <a:prstGeom prst="rect">
            <a:avLst/>
          </a:prstGeom>
          <a:noFill/>
          <a:ln w="38100">
            <a:solidFill>
              <a:srgbClr val="800080"/>
            </a:solid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4" name="Rectangle 2"/>
          <p:cNvSpPr>
            <a:spLocks noGrp="1" noChangeArrowheads="1"/>
          </p:cNvSpPr>
          <p:nvPr>
            <p:ph type="ctrTitle"/>
          </p:nvPr>
        </p:nvSpPr>
        <p:spPr>
          <a:xfrm>
            <a:off x="457200" y="-100013"/>
            <a:ext cx="8458200" cy="1143001"/>
          </a:xfrm>
        </p:spPr>
        <p:txBody>
          <a:bodyPr/>
          <a:lstStyle/>
          <a:p>
            <a:pPr>
              <a:defRPr/>
            </a:pPr>
            <a:r>
              <a:rPr lang="en-US" sz="3600" dirty="0" smtClean="0"/>
              <a:t>   </a:t>
            </a:r>
            <a:br>
              <a:rPr lang="en-US" sz="3600" dirty="0" smtClean="0"/>
            </a:br>
            <a:r>
              <a:rPr lang="en-US" sz="3600" dirty="0" smtClean="0">
                <a:solidFill>
                  <a:srgbClr val="FFFF00"/>
                </a:solidFill>
              </a:rPr>
              <a:t>Why is the ocean salty?</a:t>
            </a:r>
            <a:endParaRPr lang="en-US" sz="3600" dirty="0" smtClean="0"/>
          </a:p>
        </p:txBody>
      </p:sp>
      <p:sp>
        <p:nvSpPr>
          <p:cNvPr id="8197" name="Rectangle 5"/>
          <p:cNvSpPr>
            <a:spLocks noGrp="1" noChangeArrowheads="1"/>
          </p:cNvSpPr>
          <p:nvPr>
            <p:ph type="subTitle" idx="1"/>
          </p:nvPr>
        </p:nvSpPr>
        <p:spPr>
          <a:xfrm>
            <a:off x="228600" y="4114800"/>
            <a:ext cx="8077200" cy="1752600"/>
          </a:xfrm>
        </p:spPr>
        <p:txBody>
          <a:bodyPr/>
          <a:lstStyle/>
          <a:p>
            <a:pPr>
              <a:defRPr/>
            </a:pPr>
            <a:endParaRPr lang="en-ZA" smtClean="0"/>
          </a:p>
        </p:txBody>
      </p:sp>
      <p:pic>
        <p:nvPicPr>
          <p:cNvPr id="6" name="Picture 3"/>
          <p:cNvPicPr>
            <a:picLocks noChangeAspect="1" noChangeArrowheads="1"/>
          </p:cNvPicPr>
          <p:nvPr/>
        </p:nvPicPr>
        <p:blipFill>
          <a:blip r:embed="rId2" cstate="print"/>
          <a:srcRect/>
          <a:stretch>
            <a:fillRect/>
          </a:stretch>
        </p:blipFill>
        <p:spPr bwMode="auto">
          <a:xfrm>
            <a:off x="304800" y="1219200"/>
            <a:ext cx="8610600" cy="45164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pPr>
              <a:defRPr/>
            </a:pPr>
            <a:endParaRPr lang="en-ZA" smtClean="0"/>
          </a:p>
        </p:txBody>
      </p:sp>
      <p:sp>
        <p:nvSpPr>
          <p:cNvPr id="133123" name="Rectangle 3"/>
          <p:cNvSpPr>
            <a:spLocks noGrp="1" noChangeArrowheads="1"/>
          </p:cNvSpPr>
          <p:nvPr>
            <p:ph type="body" idx="1"/>
          </p:nvPr>
        </p:nvSpPr>
        <p:spPr/>
        <p:txBody>
          <a:bodyPr/>
          <a:lstStyle/>
          <a:p>
            <a:pPr>
              <a:defRPr/>
            </a:pPr>
            <a:endParaRPr lang="en-ZA" smtClean="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6" y="0"/>
            <a:ext cx="9136464" cy="6957392"/>
          </a:xfrm>
          <a:prstGeom prst="rect">
            <a:avLst/>
          </a:prstGeom>
        </p:spPr>
      </p:pic>
    </p:spTree>
    <p:extLst>
      <p:ext uri="{BB962C8B-B14F-4D97-AF65-F5344CB8AC3E}">
        <p14:creationId xmlns:p14="http://schemas.microsoft.com/office/powerpoint/2010/main" val="14493979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228600" y="0"/>
            <a:ext cx="8915400" cy="1143000"/>
          </a:xfrm>
        </p:spPr>
        <p:txBody>
          <a:bodyPr/>
          <a:lstStyle/>
          <a:p>
            <a:pPr>
              <a:defRPr/>
            </a:pPr>
            <a:r>
              <a:rPr lang="en-US" dirty="0" smtClean="0">
                <a:solidFill>
                  <a:srgbClr val="FFFF00"/>
                </a:solidFill>
              </a:rPr>
              <a:t>Salt Sinks </a:t>
            </a:r>
            <a:endParaRPr lang="en-US" dirty="0" smtClean="0"/>
          </a:p>
        </p:txBody>
      </p:sp>
      <p:sp>
        <p:nvSpPr>
          <p:cNvPr id="99331" name="Rectangle 3"/>
          <p:cNvSpPr>
            <a:spLocks noGrp="1" noChangeArrowheads="1"/>
          </p:cNvSpPr>
          <p:nvPr>
            <p:ph type="body" idx="1"/>
          </p:nvPr>
        </p:nvSpPr>
        <p:spPr>
          <a:xfrm>
            <a:off x="611560" y="1340768"/>
            <a:ext cx="7772400" cy="4114800"/>
          </a:xfrm>
        </p:spPr>
        <p:txBody>
          <a:bodyPr/>
          <a:lstStyle/>
          <a:p>
            <a:pPr>
              <a:lnSpc>
                <a:spcPct val="90000"/>
              </a:lnSpc>
              <a:defRPr/>
            </a:pPr>
            <a:r>
              <a:rPr lang="en-US" sz="2400" dirty="0" smtClean="0"/>
              <a:t>Salt sinks include the following:</a:t>
            </a:r>
          </a:p>
          <a:p>
            <a:pPr lvl="1">
              <a:lnSpc>
                <a:spcPct val="90000"/>
              </a:lnSpc>
              <a:defRPr/>
            </a:pPr>
            <a:r>
              <a:rPr lang="en-US" sz="2400" dirty="0" smtClean="0"/>
              <a:t>Evaporation removes only water molecules.</a:t>
            </a:r>
          </a:p>
          <a:p>
            <a:pPr lvl="2">
              <a:lnSpc>
                <a:spcPct val="90000"/>
              </a:lnSpc>
              <a:defRPr/>
            </a:pPr>
            <a:r>
              <a:rPr lang="en-US" dirty="0" smtClean="0"/>
              <a:t>Remaining water becomes increasingly saline, eventually producing a salty brine.</a:t>
            </a:r>
          </a:p>
          <a:p>
            <a:pPr lvl="2">
              <a:lnSpc>
                <a:spcPct val="90000"/>
              </a:lnSpc>
              <a:defRPr/>
            </a:pPr>
            <a:r>
              <a:rPr lang="en-US" dirty="0" smtClean="0"/>
              <a:t>If enough water evaporates, the brine becomes supersaturate and salt deposits begin to precipitate forming </a:t>
            </a:r>
            <a:r>
              <a:rPr lang="en-US" dirty="0" err="1" smtClean="0"/>
              <a:t>evaporite</a:t>
            </a:r>
            <a:r>
              <a:rPr lang="en-US" dirty="0" smtClean="0"/>
              <a:t> minerals.</a:t>
            </a:r>
          </a:p>
          <a:p>
            <a:pPr lvl="1">
              <a:lnSpc>
                <a:spcPct val="90000"/>
              </a:lnSpc>
              <a:defRPr/>
            </a:pPr>
            <a:r>
              <a:rPr lang="en-US" sz="2400" dirty="0" smtClean="0"/>
              <a:t>Wind-blown spray carries minute droplets of saltwater inland.</a:t>
            </a:r>
          </a:p>
          <a:p>
            <a:pPr lvl="1">
              <a:lnSpc>
                <a:spcPct val="90000"/>
              </a:lnSpc>
              <a:defRPr/>
            </a:pPr>
            <a:r>
              <a:rPr lang="en-US" sz="2400" dirty="0" smtClean="0"/>
              <a:t>Adsorption of ions onto clays and some </a:t>
            </a:r>
            <a:r>
              <a:rPr lang="en-US" sz="2400" dirty="0" err="1" smtClean="0"/>
              <a:t>authigenic</a:t>
            </a:r>
            <a:r>
              <a:rPr lang="en-US" sz="2400" dirty="0" smtClean="0"/>
              <a:t> minerals.</a:t>
            </a:r>
          </a:p>
          <a:p>
            <a:pPr lvl="1">
              <a:lnSpc>
                <a:spcPct val="90000"/>
              </a:lnSpc>
              <a:defRPr/>
            </a:pPr>
            <a:r>
              <a:rPr lang="en-US" sz="2400" dirty="0" smtClean="0"/>
              <a:t>Shell formation by organisms.</a:t>
            </a:r>
          </a:p>
          <a:p>
            <a:pPr lvl="1">
              <a:lnSpc>
                <a:spcPct val="90000"/>
              </a:lnSpc>
              <a:defRPr/>
            </a:pPr>
            <a:endParaRPr lang="en-US" sz="2400" dirty="0"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395536" y="0"/>
            <a:ext cx="7772400" cy="1143000"/>
          </a:xfrm>
        </p:spPr>
        <p:txBody>
          <a:bodyPr/>
          <a:lstStyle/>
          <a:p>
            <a:pPr>
              <a:defRPr/>
            </a:pPr>
            <a:r>
              <a:rPr lang="en-US" dirty="0" smtClean="0">
                <a:solidFill>
                  <a:srgbClr val="FFFF00"/>
                </a:solidFill>
              </a:rPr>
              <a:t>Weathering of Rocks</a:t>
            </a:r>
            <a:endParaRPr lang="en-US" dirty="0" smtClean="0"/>
          </a:p>
        </p:txBody>
      </p:sp>
      <p:sp>
        <p:nvSpPr>
          <p:cNvPr id="54275" name="Rectangle 3"/>
          <p:cNvSpPr>
            <a:spLocks noGrp="1" noChangeArrowheads="1"/>
          </p:cNvSpPr>
          <p:nvPr>
            <p:ph type="body" idx="1"/>
          </p:nvPr>
        </p:nvSpPr>
        <p:spPr>
          <a:xfrm>
            <a:off x="323528" y="1412776"/>
            <a:ext cx="8460432" cy="2592288"/>
          </a:xfrm>
        </p:spPr>
        <p:txBody>
          <a:bodyPr/>
          <a:lstStyle/>
          <a:p>
            <a:pPr>
              <a:buClr>
                <a:srgbClr val="FFFF00"/>
              </a:buClr>
              <a:buFont typeface="Monotype Sorts" charset="2"/>
              <a:buChar char="F"/>
              <a:defRPr/>
            </a:pPr>
            <a:r>
              <a:rPr lang="en-US" sz="2400" dirty="0" smtClean="0"/>
              <a:t>H</a:t>
            </a:r>
            <a:r>
              <a:rPr lang="en-US" sz="2400" baseline="-25000" dirty="0" smtClean="0"/>
              <a:t>2</a:t>
            </a:r>
            <a:r>
              <a:rPr lang="en-US" sz="2400" dirty="0" smtClean="0"/>
              <a:t>O + CO</a:t>
            </a:r>
            <a:r>
              <a:rPr lang="en-US" sz="2400" baseline="-25000" dirty="0" smtClean="0"/>
              <a:t>2</a:t>
            </a:r>
            <a:r>
              <a:rPr lang="en-US" sz="2400" dirty="0" smtClean="0"/>
              <a:t> ---&gt; H</a:t>
            </a:r>
            <a:r>
              <a:rPr lang="en-US" sz="2400" baseline="-25000" dirty="0" smtClean="0"/>
              <a:t>2</a:t>
            </a:r>
            <a:r>
              <a:rPr lang="en-US" sz="2400" dirty="0" smtClean="0"/>
              <a:t>CO</a:t>
            </a:r>
            <a:r>
              <a:rPr lang="en-US" sz="2400" baseline="-25000" dirty="0" smtClean="0"/>
              <a:t>3</a:t>
            </a:r>
            <a:r>
              <a:rPr lang="en-US" sz="2400" dirty="0" smtClean="0"/>
              <a:t> (carbonic acid)</a:t>
            </a:r>
          </a:p>
          <a:p>
            <a:pPr>
              <a:buClr>
                <a:srgbClr val="FFFF00"/>
              </a:buClr>
              <a:buFont typeface="Monotype Sorts" charset="2"/>
              <a:buChar char="F"/>
              <a:defRPr/>
            </a:pPr>
            <a:r>
              <a:rPr lang="en-US" sz="2400" dirty="0" smtClean="0"/>
              <a:t>“acid” rain, pH ~4-5; environmental concerns (</a:t>
            </a:r>
            <a:r>
              <a:rPr lang="en-US" sz="2400" dirty="0" err="1" smtClean="0"/>
              <a:t>HCl</a:t>
            </a:r>
            <a:r>
              <a:rPr lang="en-US" sz="2400" dirty="0" smtClean="0"/>
              <a:t>, HF, H</a:t>
            </a:r>
            <a:r>
              <a:rPr lang="en-US" sz="2400" baseline="-25000" dirty="0" smtClean="0"/>
              <a:t>2</a:t>
            </a:r>
            <a:r>
              <a:rPr lang="en-US" sz="2400" dirty="0" smtClean="0"/>
              <a:t>SO</a:t>
            </a:r>
            <a:r>
              <a:rPr lang="en-US" sz="2400" baseline="-25000" dirty="0" smtClean="0"/>
              <a:t>4</a:t>
            </a:r>
            <a:r>
              <a:rPr lang="en-US" sz="2400" dirty="0" smtClean="0"/>
              <a:t>)</a:t>
            </a:r>
          </a:p>
          <a:p>
            <a:pPr>
              <a:buClr>
                <a:srgbClr val="FFFF00"/>
              </a:buClr>
              <a:buFont typeface="Monotype Sorts" charset="2"/>
              <a:buChar char="F"/>
              <a:defRPr/>
            </a:pPr>
            <a:endParaRPr lang="en-US" sz="2400" dirty="0" smtClean="0"/>
          </a:p>
          <a:p>
            <a:pPr>
              <a:buClr>
                <a:srgbClr val="FFFF00"/>
              </a:buClr>
              <a:buFont typeface="Monotype Sorts" charset="2"/>
              <a:buChar char="F"/>
              <a:defRPr/>
            </a:pPr>
            <a:endParaRPr lang="en-US" sz="2400" dirty="0" smtClean="0"/>
          </a:p>
          <a:p>
            <a:pPr>
              <a:buClr>
                <a:srgbClr val="FFFF00"/>
              </a:buClr>
              <a:buFont typeface="Monotype Sorts" charset="2"/>
              <a:buChar char="F"/>
              <a:defRPr/>
            </a:pPr>
            <a:endParaRPr lang="en-US" sz="2400" dirty="0" smtClean="0"/>
          </a:p>
          <a:p>
            <a:pPr>
              <a:buClr>
                <a:srgbClr val="FFFF00"/>
              </a:buClr>
              <a:buFont typeface="Monotype Sorts" charset="2"/>
              <a:buChar char="F"/>
              <a:defRPr/>
            </a:pPr>
            <a:endParaRPr lang="en-US" sz="2400" dirty="0" smtClean="0"/>
          </a:p>
          <a:p>
            <a:pPr>
              <a:buClr>
                <a:srgbClr val="FFFF00"/>
              </a:buClr>
              <a:buFont typeface="Monotype Sorts" charset="2"/>
              <a:buChar char="F"/>
              <a:defRPr/>
            </a:pPr>
            <a:endParaRPr lang="en-US" sz="2400" dirty="0" smtClean="0"/>
          </a:p>
          <a:p>
            <a:pPr>
              <a:buClr>
                <a:srgbClr val="FFFF00"/>
              </a:buClr>
              <a:buFont typeface="Monotype Sorts" charset="2"/>
              <a:buChar char="F"/>
              <a:defRPr/>
            </a:pPr>
            <a:endParaRPr lang="en-US" sz="2400" dirty="0" smtClean="0"/>
          </a:p>
          <a:p>
            <a:pPr>
              <a:buClr>
                <a:srgbClr val="FFFF00"/>
              </a:buClr>
              <a:buFont typeface="Monotype Sorts" charset="2"/>
              <a:buChar char="F"/>
              <a:defRPr/>
            </a:pPr>
            <a:endParaRPr lang="en-US" sz="2400" dirty="0" smtClean="0"/>
          </a:p>
          <a:p>
            <a:pPr>
              <a:buClr>
                <a:srgbClr val="FFFF00"/>
              </a:buClr>
              <a:buFont typeface="Monotype Sorts" charset="2"/>
              <a:buChar char="F"/>
              <a:defRPr/>
            </a:pPr>
            <a:r>
              <a:rPr lang="en-US" sz="2400" dirty="0" smtClean="0"/>
              <a:t>Dissolves rock minerals into ions, which travel down rivers to the ocean</a:t>
            </a:r>
          </a:p>
        </p:txBody>
      </p:sp>
      <p:pic>
        <p:nvPicPr>
          <p:cNvPr id="4" name="Picture 3" descr="acid rain2.jpg"/>
          <p:cNvPicPr>
            <a:picLocks noChangeAspect="1"/>
          </p:cNvPicPr>
          <p:nvPr/>
        </p:nvPicPr>
        <p:blipFill>
          <a:blip r:embed="rId2" cstate="print"/>
          <a:stretch>
            <a:fillRect/>
          </a:stretch>
        </p:blipFill>
        <p:spPr>
          <a:xfrm>
            <a:off x="6300192" y="2780928"/>
            <a:ext cx="1980728" cy="2640970"/>
          </a:xfrm>
          <a:prstGeom prst="rect">
            <a:avLst/>
          </a:prstGeom>
        </p:spPr>
      </p:pic>
      <p:pic>
        <p:nvPicPr>
          <p:cNvPr id="5" name="Picture 4" descr="acid rain.jpg"/>
          <p:cNvPicPr>
            <a:picLocks noChangeAspect="1"/>
          </p:cNvPicPr>
          <p:nvPr/>
        </p:nvPicPr>
        <p:blipFill>
          <a:blip r:embed="rId3" cstate="print"/>
          <a:stretch>
            <a:fillRect/>
          </a:stretch>
        </p:blipFill>
        <p:spPr>
          <a:xfrm>
            <a:off x="1907704" y="2780928"/>
            <a:ext cx="4243750" cy="2645271"/>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title"/>
          </p:nvPr>
        </p:nvSpPr>
        <p:spPr>
          <a:xfrm>
            <a:off x="-36513" y="-387350"/>
            <a:ext cx="7772401" cy="1143000"/>
          </a:xfrm>
        </p:spPr>
        <p:txBody>
          <a:bodyPr/>
          <a:lstStyle/>
          <a:p>
            <a:pPr>
              <a:defRPr/>
            </a:pPr>
            <a:r>
              <a:rPr lang="en-US" smtClean="0">
                <a:solidFill>
                  <a:srgbClr val="FFFF00"/>
                </a:solidFill>
              </a:rPr>
              <a:t>Dissolving Power of Water</a:t>
            </a:r>
            <a:endParaRPr lang="en-US" smtClean="0"/>
          </a:p>
        </p:txBody>
      </p:sp>
      <p:pic>
        <p:nvPicPr>
          <p:cNvPr id="34819" name="Picture 3"/>
          <p:cNvPicPr>
            <a:picLocks noChangeAspect="1" noChangeArrowheads="1"/>
          </p:cNvPicPr>
          <p:nvPr/>
        </p:nvPicPr>
        <p:blipFill>
          <a:blip r:embed="rId2" cstate="print"/>
          <a:srcRect/>
          <a:stretch>
            <a:fillRect/>
          </a:stretch>
        </p:blipFill>
        <p:spPr bwMode="auto">
          <a:xfrm>
            <a:off x="250825" y="1395413"/>
            <a:ext cx="4521200" cy="2970212"/>
          </a:xfrm>
          <a:prstGeom prst="rect">
            <a:avLst/>
          </a:prstGeom>
          <a:noFill/>
          <a:ln w="9525">
            <a:noFill/>
            <a:miter lim="800000"/>
            <a:headEnd/>
            <a:tailEnd/>
          </a:ln>
        </p:spPr>
      </p:pic>
      <p:sp>
        <p:nvSpPr>
          <p:cNvPr id="34820" name="Text Box 4"/>
          <p:cNvSpPr txBox="1">
            <a:spLocks noChangeArrowheads="1"/>
          </p:cNvSpPr>
          <p:nvPr/>
        </p:nvSpPr>
        <p:spPr bwMode="auto">
          <a:xfrm>
            <a:off x="4975225" y="1035050"/>
            <a:ext cx="4349750" cy="5273675"/>
          </a:xfrm>
          <a:prstGeom prst="rect">
            <a:avLst/>
          </a:prstGeom>
          <a:noFill/>
          <a:ln w="9525">
            <a:noFill/>
            <a:miter lim="800000"/>
            <a:headEnd/>
            <a:tailEnd/>
          </a:ln>
        </p:spPr>
        <p:txBody>
          <a:bodyPr>
            <a:spAutoFit/>
          </a:bodyPr>
          <a:lstStyle/>
          <a:p>
            <a:pPr>
              <a:spcBef>
                <a:spcPct val="20000"/>
              </a:spcBef>
              <a:spcAft>
                <a:spcPct val="30000"/>
              </a:spcAft>
            </a:pPr>
            <a:r>
              <a:rPr lang="en-US" sz="2000">
                <a:latin typeface="Verdana" pitchFamily="34" charset="0"/>
              </a:rPr>
              <a:t>Water dissolves </a:t>
            </a:r>
            <a:r>
              <a:rPr lang="en-US" sz="2000" u="sng">
                <a:latin typeface="Verdana" pitchFamily="34" charset="0"/>
              </a:rPr>
              <a:t>salts</a:t>
            </a:r>
            <a:r>
              <a:rPr lang="en-US" sz="2000">
                <a:latin typeface="Verdana" pitchFamily="34" charset="0"/>
              </a:rPr>
              <a:t> by surrounding the atoms in the salt molecule and neutralizing the ionic bond holding the molecule together. </a:t>
            </a:r>
          </a:p>
          <a:p>
            <a:pPr>
              <a:spcBef>
                <a:spcPct val="20000"/>
              </a:spcBef>
              <a:spcAft>
                <a:spcPct val="30000"/>
              </a:spcAft>
            </a:pPr>
            <a:endParaRPr lang="en-US" sz="2000">
              <a:latin typeface="Verdana" pitchFamily="34" charset="0"/>
            </a:endParaRPr>
          </a:p>
          <a:p>
            <a:pPr>
              <a:spcBef>
                <a:spcPct val="20000"/>
              </a:spcBef>
              <a:spcAft>
                <a:spcPct val="30000"/>
              </a:spcAft>
            </a:pPr>
            <a:r>
              <a:rPr lang="en-US" sz="2000">
                <a:latin typeface="Verdana" pitchFamily="34" charset="0"/>
              </a:rPr>
              <a:t>Dissolved salts form cations (positively charged ions) and anions (negatively charged ions).</a:t>
            </a:r>
          </a:p>
          <a:p>
            <a:pPr>
              <a:spcBef>
                <a:spcPct val="20000"/>
              </a:spcBef>
              <a:spcAft>
                <a:spcPct val="30000"/>
              </a:spcAft>
            </a:pPr>
            <a:endParaRPr lang="en-US" sz="2000">
              <a:latin typeface="Verdana" pitchFamily="34" charset="0"/>
            </a:endParaRPr>
          </a:p>
          <a:p>
            <a:pPr lvl="2">
              <a:spcBef>
                <a:spcPct val="20000"/>
              </a:spcBef>
            </a:pPr>
            <a:r>
              <a:rPr lang="en-US" sz="2000">
                <a:latin typeface="Verdana" pitchFamily="34" charset="0"/>
              </a:rPr>
              <a:t>The process of water surrounding an ion is called </a:t>
            </a:r>
            <a:r>
              <a:rPr lang="en-US" sz="2000">
                <a:solidFill>
                  <a:srgbClr val="FF3300"/>
                </a:solidFill>
                <a:latin typeface="Verdana" pitchFamily="34" charset="0"/>
              </a:rPr>
              <a:t>hydration.</a:t>
            </a:r>
          </a:p>
          <a:p>
            <a:endParaRPr lang="en-GB" sz="200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p:nvPr>
        </p:nvSpPr>
        <p:spPr>
          <a:xfrm>
            <a:off x="-36513" y="-315913"/>
            <a:ext cx="7772401" cy="1143001"/>
          </a:xfrm>
        </p:spPr>
        <p:txBody>
          <a:bodyPr/>
          <a:lstStyle/>
          <a:p>
            <a:pPr>
              <a:defRPr/>
            </a:pPr>
            <a:r>
              <a:rPr lang="en-US" smtClean="0">
                <a:solidFill>
                  <a:srgbClr val="FFFF00"/>
                </a:solidFill>
              </a:rPr>
              <a:t>The Most Abundant Ions</a:t>
            </a:r>
            <a:endParaRPr lang="en-US" smtClean="0"/>
          </a:p>
        </p:txBody>
      </p:sp>
      <p:sp>
        <p:nvSpPr>
          <p:cNvPr id="233475" name="Rectangle 3"/>
          <p:cNvSpPr>
            <a:spLocks noGrp="1" noChangeArrowheads="1"/>
          </p:cNvSpPr>
          <p:nvPr>
            <p:ph type="body" idx="1"/>
          </p:nvPr>
        </p:nvSpPr>
        <p:spPr>
          <a:xfrm>
            <a:off x="684213" y="1052513"/>
            <a:ext cx="7772400" cy="3763962"/>
          </a:xfrm>
        </p:spPr>
        <p:txBody>
          <a:bodyPr/>
          <a:lstStyle/>
          <a:p>
            <a:pPr>
              <a:lnSpc>
                <a:spcPct val="90000"/>
              </a:lnSpc>
              <a:buClr>
                <a:srgbClr val="FFFF00"/>
              </a:buClr>
              <a:buFont typeface="Monotype Sorts" charset="2"/>
              <a:buChar char="F"/>
              <a:defRPr/>
            </a:pPr>
            <a:r>
              <a:rPr lang="en-US" dirty="0" smtClean="0">
                <a:solidFill>
                  <a:srgbClr val="FF3300"/>
                </a:solidFill>
              </a:rPr>
              <a:t>Chloride (</a:t>
            </a:r>
            <a:r>
              <a:rPr lang="en-US" dirty="0" err="1" smtClean="0">
                <a:solidFill>
                  <a:srgbClr val="FF3300"/>
                </a:solidFill>
              </a:rPr>
              <a:t>Cl</a:t>
            </a:r>
            <a:r>
              <a:rPr lang="en-US" baseline="30000" dirty="0" smtClean="0">
                <a:solidFill>
                  <a:srgbClr val="FF3300"/>
                </a:solidFill>
              </a:rPr>
              <a:t>-</a:t>
            </a:r>
            <a:r>
              <a:rPr lang="en-US" dirty="0" smtClean="0">
                <a:solidFill>
                  <a:srgbClr val="FF3300"/>
                </a:solidFill>
              </a:rPr>
              <a:t>)	      19.0 g/kg</a:t>
            </a:r>
          </a:p>
          <a:p>
            <a:pPr>
              <a:lnSpc>
                <a:spcPct val="90000"/>
              </a:lnSpc>
              <a:buClr>
                <a:srgbClr val="FFFF00"/>
              </a:buClr>
              <a:buFont typeface="Monotype Sorts" charset="2"/>
              <a:buChar char="F"/>
              <a:defRPr/>
            </a:pPr>
            <a:r>
              <a:rPr lang="en-US" dirty="0" smtClean="0">
                <a:solidFill>
                  <a:srgbClr val="FFFFFF"/>
                </a:solidFill>
              </a:rPr>
              <a:t>Sodium (Na</a:t>
            </a:r>
            <a:r>
              <a:rPr lang="en-US" baseline="30000" dirty="0" smtClean="0">
                <a:solidFill>
                  <a:srgbClr val="FFFFFF"/>
                </a:solidFill>
              </a:rPr>
              <a:t>+</a:t>
            </a:r>
            <a:r>
              <a:rPr lang="en-US" dirty="0" smtClean="0">
                <a:solidFill>
                  <a:srgbClr val="FFFFFF"/>
                </a:solidFill>
              </a:rPr>
              <a:t>)		10.6    </a:t>
            </a:r>
          </a:p>
          <a:p>
            <a:pPr>
              <a:lnSpc>
                <a:spcPct val="90000"/>
              </a:lnSpc>
              <a:buClr>
                <a:srgbClr val="FFFF00"/>
              </a:buClr>
              <a:buFont typeface="Monotype Sorts" charset="2"/>
              <a:buChar char="F"/>
              <a:defRPr/>
            </a:pPr>
            <a:r>
              <a:rPr lang="en-US" dirty="0" smtClean="0">
                <a:solidFill>
                  <a:srgbClr val="FF3300"/>
                </a:solidFill>
              </a:rPr>
              <a:t>Sulfate (SO</a:t>
            </a:r>
            <a:r>
              <a:rPr lang="en-US" baseline="-20000" dirty="0" smtClean="0">
                <a:solidFill>
                  <a:srgbClr val="FF3300"/>
                </a:solidFill>
              </a:rPr>
              <a:t>4</a:t>
            </a:r>
            <a:r>
              <a:rPr lang="en-US" baseline="30000" dirty="0" smtClean="0">
                <a:solidFill>
                  <a:srgbClr val="FF3300"/>
                </a:solidFill>
              </a:rPr>
              <a:t>2-</a:t>
            </a:r>
            <a:r>
              <a:rPr lang="en-US" dirty="0" smtClean="0">
                <a:solidFill>
                  <a:srgbClr val="FF3300"/>
                </a:solidFill>
              </a:rPr>
              <a:t>)	  	  2.6    </a:t>
            </a:r>
          </a:p>
          <a:p>
            <a:pPr>
              <a:lnSpc>
                <a:spcPct val="90000"/>
              </a:lnSpc>
              <a:buClr>
                <a:srgbClr val="FFFF00"/>
              </a:buClr>
              <a:buFont typeface="Monotype Sorts" charset="2"/>
              <a:buChar char="F"/>
              <a:defRPr/>
            </a:pPr>
            <a:r>
              <a:rPr lang="en-US" dirty="0" smtClean="0">
                <a:solidFill>
                  <a:srgbClr val="FFFFFF"/>
                </a:solidFill>
              </a:rPr>
              <a:t>Magnesium (Mg</a:t>
            </a:r>
            <a:r>
              <a:rPr lang="en-US" baseline="30000" dirty="0" smtClean="0">
                <a:solidFill>
                  <a:srgbClr val="FFFFFF"/>
                </a:solidFill>
              </a:rPr>
              <a:t>2+</a:t>
            </a:r>
            <a:r>
              <a:rPr lang="en-US" dirty="0" smtClean="0">
                <a:solidFill>
                  <a:srgbClr val="FFFFFF"/>
                </a:solidFill>
              </a:rPr>
              <a:t>)  	  1.2    </a:t>
            </a:r>
          </a:p>
          <a:p>
            <a:pPr>
              <a:lnSpc>
                <a:spcPct val="90000"/>
              </a:lnSpc>
              <a:buClr>
                <a:srgbClr val="FFFF00"/>
              </a:buClr>
              <a:buFont typeface="Monotype Sorts" charset="2"/>
              <a:buChar char="F"/>
              <a:defRPr/>
            </a:pPr>
            <a:r>
              <a:rPr lang="en-US" dirty="0" smtClean="0">
                <a:solidFill>
                  <a:srgbClr val="FFFFFF"/>
                </a:solidFill>
              </a:rPr>
              <a:t>Calcium (Ca</a:t>
            </a:r>
            <a:r>
              <a:rPr lang="en-US" baseline="30000" dirty="0" smtClean="0">
                <a:solidFill>
                  <a:srgbClr val="FFFFFF"/>
                </a:solidFill>
              </a:rPr>
              <a:t>2+</a:t>
            </a:r>
            <a:r>
              <a:rPr lang="en-US" dirty="0" smtClean="0">
                <a:solidFill>
                  <a:srgbClr val="FFFFFF"/>
                </a:solidFill>
              </a:rPr>
              <a:t>)		  0.4    </a:t>
            </a:r>
          </a:p>
          <a:p>
            <a:pPr>
              <a:lnSpc>
                <a:spcPct val="90000"/>
              </a:lnSpc>
              <a:buClr>
                <a:srgbClr val="FFFF00"/>
              </a:buClr>
              <a:buFont typeface="Monotype Sorts" charset="2"/>
              <a:buChar char="F"/>
              <a:defRPr/>
            </a:pPr>
            <a:r>
              <a:rPr lang="en-US" dirty="0" smtClean="0">
                <a:solidFill>
                  <a:srgbClr val="FFFFFF"/>
                </a:solidFill>
              </a:rPr>
              <a:t>Potassium (K</a:t>
            </a:r>
            <a:r>
              <a:rPr lang="en-US" baseline="30000" dirty="0" smtClean="0">
                <a:solidFill>
                  <a:srgbClr val="FFFFFF"/>
                </a:solidFill>
              </a:rPr>
              <a:t>+</a:t>
            </a:r>
            <a:r>
              <a:rPr lang="en-US" dirty="0" smtClean="0">
                <a:solidFill>
                  <a:srgbClr val="FFFFFF"/>
                </a:solidFill>
              </a:rPr>
              <a:t>)		  0.4    </a:t>
            </a:r>
            <a:r>
              <a:rPr lang="en-US" dirty="0" smtClean="0"/>
              <a:t>				</a:t>
            </a:r>
            <a:r>
              <a:rPr lang="en-US" smtClean="0"/>
              <a:t>	</a:t>
            </a:r>
            <a:r>
              <a:rPr lang="en-US" sz="4000" smtClean="0">
                <a:solidFill>
                  <a:srgbClr val="00FF00"/>
                </a:solidFill>
              </a:rPr>
              <a:t>3.52 </a:t>
            </a:r>
            <a:r>
              <a:rPr lang="en-US" sz="4000" dirty="0" smtClean="0">
                <a:solidFill>
                  <a:srgbClr val="00FF00"/>
                </a:solidFill>
              </a:rPr>
              <a:t>g/kg or </a:t>
            </a:r>
            <a:r>
              <a:rPr lang="en-US" sz="4000" dirty="0" err="1" smtClean="0">
                <a:solidFill>
                  <a:srgbClr val="00FF00"/>
                </a:solidFill>
              </a:rPr>
              <a:t>ppt</a:t>
            </a:r>
            <a:r>
              <a:rPr lang="en-US" sz="4000" dirty="0" smtClean="0">
                <a:solidFill>
                  <a:srgbClr val="00FF00"/>
                </a:solidFill>
              </a:rPr>
              <a:t> </a:t>
            </a:r>
          </a:p>
        </p:txBody>
      </p:sp>
      <p:sp>
        <p:nvSpPr>
          <p:cNvPr id="35844" name="Rectangle 4"/>
          <p:cNvSpPr>
            <a:spLocks noChangeArrowheads="1"/>
          </p:cNvSpPr>
          <p:nvPr/>
        </p:nvSpPr>
        <p:spPr bwMode="auto">
          <a:xfrm>
            <a:off x="395288" y="4608513"/>
            <a:ext cx="7416800" cy="2378075"/>
          </a:xfrm>
          <a:prstGeom prst="rect">
            <a:avLst/>
          </a:prstGeom>
          <a:noFill/>
          <a:ln w="9525">
            <a:noFill/>
            <a:miter lim="800000"/>
            <a:headEnd/>
            <a:tailEnd/>
          </a:ln>
        </p:spPr>
        <p:txBody>
          <a:bodyPr>
            <a:spAutoFit/>
          </a:bodyPr>
          <a:lstStyle/>
          <a:p>
            <a:endParaRPr kumimoji="1" lang="en-US" sz="2000">
              <a:latin typeface="Verdana" pitchFamily="34" charset="0"/>
            </a:endParaRPr>
          </a:p>
          <a:p>
            <a:r>
              <a:rPr kumimoji="1" lang="en-US" sz="2000">
                <a:latin typeface="Verdana" pitchFamily="34" charset="0"/>
              </a:rPr>
              <a:t>Sodium and chlorine comprise 86% of the salt in the sea.</a:t>
            </a:r>
          </a:p>
          <a:p>
            <a:endParaRPr kumimoji="1" lang="en-US" sz="2000">
              <a:latin typeface="Verdana" pitchFamily="34" charset="0"/>
            </a:endParaRPr>
          </a:p>
          <a:p>
            <a:r>
              <a:rPr kumimoji="1" lang="en-US" sz="2000">
                <a:latin typeface="Verdana" pitchFamily="34" charset="0"/>
              </a:rPr>
              <a:t>The major constituents of salinity display </a:t>
            </a:r>
            <a:r>
              <a:rPr kumimoji="1" lang="en-US" sz="2000">
                <a:solidFill>
                  <a:srgbClr val="FF3300"/>
                </a:solidFill>
                <a:latin typeface="Verdana" pitchFamily="34" charset="0"/>
              </a:rPr>
              <a:t>little variation</a:t>
            </a:r>
            <a:r>
              <a:rPr kumimoji="1" lang="en-US" sz="2000">
                <a:latin typeface="Verdana" pitchFamily="34" charset="0"/>
              </a:rPr>
              <a:t> over time and are a </a:t>
            </a:r>
            <a:r>
              <a:rPr kumimoji="1" lang="en-US" sz="2000" u="sng">
                <a:latin typeface="Verdana" pitchFamily="34" charset="0"/>
              </a:rPr>
              <a:t>conservative property</a:t>
            </a:r>
            <a:r>
              <a:rPr kumimoji="1" lang="en-US" sz="2000">
                <a:latin typeface="Verdana" pitchFamily="34" charset="0"/>
              </a:rPr>
              <a:t> of sea water.</a:t>
            </a:r>
          </a:p>
          <a:p>
            <a:pPr>
              <a:spcBef>
                <a:spcPct val="50000"/>
              </a:spcBef>
              <a:buClr>
                <a:schemeClr val="folHlink"/>
              </a:buClr>
              <a:buSzPct val="75000"/>
              <a:buFont typeface="Monotype Sorts" charset="2"/>
              <a:buChar char="n"/>
            </a:pPr>
            <a:endParaRPr kumimoji="1" lang="en-GB" sz="2000">
              <a:latin typeface="Verdana"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Whirlpool">
  <a:themeElements>
    <a:clrScheme name="Whirlpool 1">
      <a:dk1>
        <a:srgbClr val="000066"/>
      </a:dk1>
      <a:lt1>
        <a:srgbClr val="CCECFF"/>
      </a:lt1>
      <a:dk2>
        <a:srgbClr val="0000CC"/>
      </a:dk2>
      <a:lt2>
        <a:srgbClr val="CCFFFF"/>
      </a:lt2>
      <a:accent1>
        <a:srgbClr val="CC99FF"/>
      </a:accent1>
      <a:accent2>
        <a:srgbClr val="9999FF"/>
      </a:accent2>
      <a:accent3>
        <a:srgbClr val="AAAAE2"/>
      </a:accent3>
      <a:accent4>
        <a:srgbClr val="AEC9DA"/>
      </a:accent4>
      <a:accent5>
        <a:srgbClr val="E2CAFF"/>
      </a:accent5>
      <a:accent6>
        <a:srgbClr val="8A8AE7"/>
      </a:accent6>
      <a:hlink>
        <a:srgbClr val="99CCFF"/>
      </a:hlink>
      <a:folHlink>
        <a:srgbClr val="0066FF"/>
      </a:folHlink>
    </a:clrScheme>
    <a:fontScheme name="Whirlpool">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Whirlpool 1">
        <a:dk1>
          <a:srgbClr val="000066"/>
        </a:dk1>
        <a:lt1>
          <a:srgbClr val="CCECFF"/>
        </a:lt1>
        <a:dk2>
          <a:srgbClr val="0000CC"/>
        </a:dk2>
        <a:lt2>
          <a:srgbClr val="CCFFFF"/>
        </a:lt2>
        <a:accent1>
          <a:srgbClr val="CC99FF"/>
        </a:accent1>
        <a:accent2>
          <a:srgbClr val="9999FF"/>
        </a:accent2>
        <a:accent3>
          <a:srgbClr val="AAAAE2"/>
        </a:accent3>
        <a:accent4>
          <a:srgbClr val="AEC9DA"/>
        </a:accent4>
        <a:accent5>
          <a:srgbClr val="E2CAFF"/>
        </a:accent5>
        <a:accent6>
          <a:srgbClr val="8A8AE7"/>
        </a:accent6>
        <a:hlink>
          <a:srgbClr val="99CCFF"/>
        </a:hlink>
        <a:folHlink>
          <a:srgbClr val="0066FF"/>
        </a:folHlink>
      </a:clrScheme>
      <a:clrMap bg1="dk2" tx1="lt1" bg2="dk1" tx2="lt2" accent1="accent1" accent2="accent2" accent3="accent3" accent4="accent4" accent5="accent5" accent6="accent6" hlink="hlink" folHlink="folHlink"/>
    </a:extraClrScheme>
    <a:extraClrScheme>
      <a:clrScheme name="Whirlpool 2">
        <a:dk1>
          <a:srgbClr val="000066"/>
        </a:dk1>
        <a:lt1>
          <a:srgbClr val="CCECFF"/>
        </a:lt1>
        <a:dk2>
          <a:srgbClr val="6699FF"/>
        </a:dk2>
        <a:lt2>
          <a:srgbClr val="CCFFFF"/>
        </a:lt2>
        <a:accent1>
          <a:srgbClr val="CC99FF"/>
        </a:accent1>
        <a:accent2>
          <a:srgbClr val="9999FF"/>
        </a:accent2>
        <a:accent3>
          <a:srgbClr val="B8CAFF"/>
        </a:accent3>
        <a:accent4>
          <a:srgbClr val="AEC9DA"/>
        </a:accent4>
        <a:accent5>
          <a:srgbClr val="E2CAFF"/>
        </a:accent5>
        <a:accent6>
          <a:srgbClr val="8A8AE7"/>
        </a:accent6>
        <a:hlink>
          <a:srgbClr val="99CCFF"/>
        </a:hlink>
        <a:folHlink>
          <a:srgbClr val="0066FF"/>
        </a:folHlink>
      </a:clrScheme>
      <a:clrMap bg1="dk2" tx1="lt1" bg2="dk1" tx2="lt2" accent1="accent1" accent2="accent2" accent3="accent3" accent4="accent4" accent5="accent5" accent6="accent6" hlink="hlink" folHlink="folHlink"/>
    </a:extraClrScheme>
    <a:extraClrScheme>
      <a:clrScheme name="Whirlpool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Macintosh HD:Applications:Microsoft Office 98:Templates:Presentation Designs:Whirlpool</Template>
  <TotalTime>4214</TotalTime>
  <Words>803</Words>
  <Application>Microsoft Office PowerPoint</Application>
  <PresentationFormat>On-screen Show (4:3)</PresentationFormat>
  <Paragraphs>125</Paragraphs>
  <Slides>32</Slides>
  <Notes>6</Notes>
  <HiddenSlides>0</HiddenSlides>
  <MMClips>0</MMClips>
  <ScaleCrop>false</ScaleCrop>
  <HeadingPairs>
    <vt:vector size="4" baseType="variant">
      <vt:variant>
        <vt:lpstr>Theme</vt:lpstr>
      </vt:variant>
      <vt:variant>
        <vt:i4>3</vt:i4>
      </vt:variant>
      <vt:variant>
        <vt:lpstr>Slide Titles</vt:lpstr>
      </vt:variant>
      <vt:variant>
        <vt:i4>32</vt:i4>
      </vt:variant>
    </vt:vector>
  </HeadingPairs>
  <TitlesOfParts>
    <vt:vector size="35" baseType="lpstr">
      <vt:lpstr>Whirlpool</vt:lpstr>
      <vt:lpstr>Office Theme</vt:lpstr>
      <vt:lpstr>1_Office Theme</vt:lpstr>
      <vt:lpstr>PowerPoint Presentation</vt:lpstr>
      <vt:lpstr>PowerPoint Presentation</vt:lpstr>
      <vt:lpstr>PowerPoint Presentation</vt:lpstr>
      <vt:lpstr>    Why is the ocean salty?</vt:lpstr>
      <vt:lpstr>PowerPoint Presentation</vt:lpstr>
      <vt:lpstr>Salt Sinks </vt:lpstr>
      <vt:lpstr>Weathering of Rocks</vt:lpstr>
      <vt:lpstr>Dissolving Power of Water</vt:lpstr>
      <vt:lpstr>The Most Abundant Ions</vt:lpstr>
      <vt:lpstr>PowerPoint Presentation</vt:lpstr>
      <vt:lpstr>So what do I mean by salts?</vt:lpstr>
      <vt:lpstr>PowerPoint Presentation</vt:lpstr>
      <vt:lpstr>Salinity</vt:lpstr>
      <vt:lpstr>Salinity accuracy and precision</vt:lpstr>
      <vt:lpstr>New Salinity Measurement since 2011!!</vt:lpstr>
      <vt:lpstr>PowerPoint Presentation</vt:lpstr>
      <vt:lpstr>“Absolute salinity” (TEOS-10)</vt:lpstr>
      <vt:lpstr>Is the salinity of the ocean changing over time? </vt:lpstr>
      <vt:lpstr>Variations in surface salinity</vt:lpstr>
      <vt:lpstr>PowerPoint Presentation</vt:lpstr>
      <vt:lpstr>See the link with the distribution of major rivers!</vt:lpstr>
      <vt:lpstr>What sets salinity? Precipitation + runoff minus evaporation (cm/yr)</vt:lpstr>
      <vt:lpstr>PowerPoint Presentation</vt:lpstr>
      <vt:lpstr>Variations in surface salinity</vt:lpstr>
      <vt:lpstr>An example of the effects of salt!</vt:lpstr>
      <vt:lpstr>PowerPoint Presentation</vt:lpstr>
      <vt:lpstr>Here is an interesting story!  During WW2 German U-Boats made use of the outflow of salty water from the Gibraltar Straits to the Atlantic to pass, undetected, the British Navy Shipping Fleet!!</vt:lpstr>
      <vt:lpstr>PowerPoint Presentation</vt:lpstr>
      <vt:lpstr>PowerPoint Presentation</vt:lpstr>
      <vt:lpstr>PowerPoint Presentation</vt:lpstr>
      <vt:lpstr>PowerPoint Presentation</vt:lpstr>
      <vt:lpstr>Atlantic salinity section</vt:lpstr>
    </vt:vector>
  </TitlesOfParts>
  <Company>osu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Course Introduction</dc:title>
  <dc:creator>coas</dc:creator>
  <cp:lastModifiedBy>Windows User</cp:lastModifiedBy>
  <cp:revision>273</cp:revision>
  <dcterms:created xsi:type="dcterms:W3CDTF">2000-03-09T15:19:01Z</dcterms:created>
  <dcterms:modified xsi:type="dcterms:W3CDTF">2017-01-09T13:11:43Z</dcterms:modified>
</cp:coreProperties>
</file>